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80" r:id="rId4"/>
    <p:sldId id="281" r:id="rId5"/>
    <p:sldId id="282" r:id="rId6"/>
    <p:sldId id="283" r:id="rId7"/>
    <p:sldId id="285" r:id="rId8"/>
    <p:sldId id="284" r:id="rId9"/>
    <p:sldId id="259" r:id="rId10"/>
    <p:sldId id="267" r:id="rId11"/>
    <p:sldId id="268" r:id="rId12"/>
    <p:sldId id="288" r:id="rId13"/>
    <p:sldId id="289" r:id="rId14"/>
    <p:sldId id="291" r:id="rId15"/>
    <p:sldId id="290" r:id="rId16"/>
    <p:sldId id="292" r:id="rId17"/>
    <p:sldId id="293" r:id="rId18"/>
    <p:sldId id="294" r:id="rId19"/>
    <p:sldId id="278" r:id="rId2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4D0F"/>
    <a:srgbClr val="F66400"/>
    <a:srgbClr val="84300A"/>
    <a:srgbClr val="D4B662"/>
    <a:srgbClr val="FFCC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4" autoAdjust="0"/>
    <p:restoredTop sz="94660"/>
  </p:normalViewPr>
  <p:slideViewPr>
    <p:cSldViewPr snapToGrid="0">
      <p:cViewPr varScale="1">
        <p:scale>
          <a:sx n="87" d="100"/>
          <a:sy n="87" d="100"/>
        </p:scale>
        <p:origin x="38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5E287E-41DB-334B-B55E-CBA17CDEC80D}" type="doc">
      <dgm:prSet loTypeId="urn:microsoft.com/office/officeart/2005/8/layout/pyramid2" loCatId="pyramid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D3C5F1E8-02DF-2F41-B2F4-5B48B168D6C3}">
      <dgm:prSet custT="1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s-ES" sz="2800" dirty="0"/>
            <a:t>Contribuye a la formación integral.</a:t>
          </a:r>
          <a:endParaRPr lang="es-MX" sz="2800" dirty="0"/>
        </a:p>
      </dgm:t>
    </dgm:pt>
    <dgm:pt modelId="{413B8E03-086D-BE4C-8E2A-8DEDB76EC311}" type="parTrans" cxnId="{1CA9E666-4291-E44F-994B-C73E1B97013E}">
      <dgm:prSet/>
      <dgm:spPr/>
      <dgm:t>
        <a:bodyPr/>
        <a:lstStyle/>
        <a:p>
          <a:endParaRPr lang="es-MX"/>
        </a:p>
      </dgm:t>
    </dgm:pt>
    <dgm:pt modelId="{F967B4E7-776A-EE41-9CE2-9F552FFFADEC}" type="sibTrans" cxnId="{1CA9E666-4291-E44F-994B-C73E1B97013E}">
      <dgm:prSet/>
      <dgm:spPr/>
      <dgm:t>
        <a:bodyPr/>
        <a:lstStyle/>
        <a:p>
          <a:endParaRPr lang="es-MX"/>
        </a:p>
      </dgm:t>
    </dgm:pt>
    <dgm:pt modelId="{B67D71C5-4A22-5F40-ACFC-D2571DAF5ED3}">
      <dgm:prSet custT="1"/>
      <dgm:spPr/>
      <dgm:t>
        <a:bodyPr/>
        <a:lstStyle/>
        <a:p>
          <a:r>
            <a:rPr lang="es-ES" sz="2800" dirty="0"/>
            <a:t>Desarrolla valores y favorece su inserción al mercado laboral</a:t>
          </a:r>
          <a:r>
            <a:rPr lang="es-ES" sz="2000" dirty="0"/>
            <a:t>.</a:t>
          </a:r>
          <a:endParaRPr lang="es-MX" sz="2000" dirty="0"/>
        </a:p>
      </dgm:t>
    </dgm:pt>
    <dgm:pt modelId="{BC4DA181-F4DC-8441-BE41-18D31C8F200F}" type="parTrans" cxnId="{A48AF649-4520-3C4C-A108-E9A32A86B8AB}">
      <dgm:prSet/>
      <dgm:spPr/>
      <dgm:t>
        <a:bodyPr/>
        <a:lstStyle/>
        <a:p>
          <a:endParaRPr lang="es-MX"/>
        </a:p>
      </dgm:t>
    </dgm:pt>
    <dgm:pt modelId="{5B79B2C5-8C73-DA4B-9AD8-4CA8D86E005D}" type="sibTrans" cxnId="{A48AF649-4520-3C4C-A108-E9A32A86B8AB}">
      <dgm:prSet/>
      <dgm:spPr/>
      <dgm:t>
        <a:bodyPr/>
        <a:lstStyle/>
        <a:p>
          <a:endParaRPr lang="es-MX"/>
        </a:p>
      </dgm:t>
    </dgm:pt>
    <dgm:pt modelId="{25A4D7D2-FC8E-F044-B49B-4731BC7BB6C9}">
      <dgm:prSet custT="1"/>
      <dgm:spPr/>
      <dgm:t>
        <a:bodyPr/>
        <a:lstStyle/>
        <a:p>
          <a:r>
            <a:rPr lang="es-ES" sz="2800" dirty="0"/>
            <a:t>Promueve el acercamiento con la sociedad</a:t>
          </a:r>
          <a:r>
            <a:rPr lang="es-ES" sz="2000" dirty="0"/>
            <a:t>.</a:t>
          </a:r>
          <a:endParaRPr lang="es-MX" sz="2000" dirty="0"/>
        </a:p>
      </dgm:t>
    </dgm:pt>
    <dgm:pt modelId="{D0A31E80-4434-5447-8F12-3FCE349DAE7F}" type="parTrans" cxnId="{F951F981-8690-F046-8BED-0BBF35A8F630}">
      <dgm:prSet/>
      <dgm:spPr/>
      <dgm:t>
        <a:bodyPr/>
        <a:lstStyle/>
        <a:p>
          <a:endParaRPr lang="es-MX"/>
        </a:p>
      </dgm:t>
    </dgm:pt>
    <dgm:pt modelId="{64164A68-8973-DE46-BFF0-6BFA27E1E0EB}" type="sibTrans" cxnId="{F951F981-8690-F046-8BED-0BBF35A8F630}">
      <dgm:prSet/>
      <dgm:spPr/>
      <dgm:t>
        <a:bodyPr/>
        <a:lstStyle/>
        <a:p>
          <a:endParaRPr lang="es-MX"/>
        </a:p>
      </dgm:t>
    </dgm:pt>
    <dgm:pt modelId="{D657A0CC-72AB-9D46-918B-EB6120B1E018}">
      <dgm:prSet custT="1"/>
      <dgm:spPr/>
      <dgm:t>
        <a:bodyPr/>
        <a:lstStyle/>
        <a:p>
          <a:r>
            <a:rPr lang="es-ES" sz="2800" dirty="0"/>
            <a:t>Es una actividad comprometida con los problemas sociales.</a:t>
          </a:r>
          <a:endParaRPr lang="es-MX" sz="2800" dirty="0"/>
        </a:p>
      </dgm:t>
    </dgm:pt>
    <dgm:pt modelId="{DAAC75BC-303E-8E45-9398-597B94570D3B}" type="parTrans" cxnId="{B2262086-E530-4449-89E9-DEC65EF3106C}">
      <dgm:prSet/>
      <dgm:spPr/>
      <dgm:t>
        <a:bodyPr/>
        <a:lstStyle/>
        <a:p>
          <a:endParaRPr lang="es-MX"/>
        </a:p>
      </dgm:t>
    </dgm:pt>
    <dgm:pt modelId="{148DDD47-F220-894F-879A-02FE4042DD34}" type="sibTrans" cxnId="{B2262086-E530-4449-89E9-DEC65EF3106C}">
      <dgm:prSet/>
      <dgm:spPr/>
      <dgm:t>
        <a:bodyPr/>
        <a:lstStyle/>
        <a:p>
          <a:endParaRPr lang="es-MX"/>
        </a:p>
      </dgm:t>
    </dgm:pt>
    <dgm:pt modelId="{46F7B097-C855-944D-9503-911810714BD1}" type="pres">
      <dgm:prSet presAssocID="{375E287E-41DB-334B-B55E-CBA17CDEC80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717DB11C-1B21-F24C-A15B-E055304C2432}" type="pres">
      <dgm:prSet presAssocID="{375E287E-41DB-334B-B55E-CBA17CDEC80D}" presName="pyramid" presStyleLbl="node1" presStyleIdx="0" presStyleCnt="1"/>
      <dgm:spPr/>
    </dgm:pt>
    <dgm:pt modelId="{E5663BF1-CEA9-8141-8865-A2340C20C5CC}" type="pres">
      <dgm:prSet presAssocID="{375E287E-41DB-334B-B55E-CBA17CDEC80D}" presName="theList" presStyleCnt="0"/>
      <dgm:spPr/>
    </dgm:pt>
    <dgm:pt modelId="{88947E4B-8C62-5443-B718-72C37A692AF9}" type="pres">
      <dgm:prSet presAssocID="{D3C5F1E8-02DF-2F41-B2F4-5B48B168D6C3}" presName="aNode" presStyleLbl="fgAcc1" presStyleIdx="0" presStyleCnt="4" custScaleX="311268" custLinFactY="-19288" custLinFactNeighborX="-1702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0497AC-96E5-7D4F-988C-C9B88E2991EB}" type="pres">
      <dgm:prSet presAssocID="{D3C5F1E8-02DF-2F41-B2F4-5B48B168D6C3}" presName="aSpace" presStyleCnt="0"/>
      <dgm:spPr/>
    </dgm:pt>
    <dgm:pt modelId="{2C87848E-8342-3547-8189-9D05D2E5B16D}" type="pres">
      <dgm:prSet presAssocID="{B67D71C5-4A22-5F40-ACFC-D2571DAF5ED3}" presName="aNode" presStyleLbl="fgAcc1" presStyleIdx="1" presStyleCnt="4" custScaleX="315596" custScaleY="1401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0E6FAD-4CA2-A948-9F20-FF35991C7113}" type="pres">
      <dgm:prSet presAssocID="{B67D71C5-4A22-5F40-ACFC-D2571DAF5ED3}" presName="aSpace" presStyleCnt="0"/>
      <dgm:spPr/>
    </dgm:pt>
    <dgm:pt modelId="{38AF31E1-FE25-264E-9796-42957D58124C}" type="pres">
      <dgm:prSet presAssocID="{25A4D7D2-FC8E-F044-B49B-4731BC7BB6C9}" presName="aNode" presStyleLbl="fgAcc1" presStyleIdx="2" presStyleCnt="4" custScaleX="323535" custLinFactY="10312" custLinFactNeighborX="1701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9A7360-A8AA-BF49-B30C-E8FDB1A259D9}" type="pres">
      <dgm:prSet presAssocID="{25A4D7D2-FC8E-F044-B49B-4731BC7BB6C9}" presName="aSpace" presStyleCnt="0"/>
      <dgm:spPr/>
    </dgm:pt>
    <dgm:pt modelId="{6243B7E6-2C3F-BD4D-946B-3B71601CFBD8}" type="pres">
      <dgm:prSet presAssocID="{D657A0CC-72AB-9D46-918B-EB6120B1E018}" presName="aNode" presStyleLbl="fgAcc1" presStyleIdx="3" presStyleCnt="4" custScaleX="333742" custScaleY="161126" custLinFactY="45170" custLinFactNeighborX="2268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85373C-E1FA-644D-AD8F-4496F514E44E}" type="pres">
      <dgm:prSet presAssocID="{D657A0CC-72AB-9D46-918B-EB6120B1E018}" presName="aSpace" presStyleCnt="0"/>
      <dgm:spPr/>
    </dgm:pt>
  </dgm:ptLst>
  <dgm:cxnLst>
    <dgm:cxn modelId="{6606A55B-B316-A14E-BBE4-D5EF452002E3}" type="presOf" srcId="{D3C5F1E8-02DF-2F41-B2F4-5B48B168D6C3}" destId="{88947E4B-8C62-5443-B718-72C37A692AF9}" srcOrd="0" destOrd="0" presId="urn:microsoft.com/office/officeart/2005/8/layout/pyramid2"/>
    <dgm:cxn modelId="{B2262086-E530-4449-89E9-DEC65EF3106C}" srcId="{375E287E-41DB-334B-B55E-CBA17CDEC80D}" destId="{D657A0CC-72AB-9D46-918B-EB6120B1E018}" srcOrd="3" destOrd="0" parTransId="{DAAC75BC-303E-8E45-9398-597B94570D3B}" sibTransId="{148DDD47-F220-894F-879A-02FE4042DD34}"/>
    <dgm:cxn modelId="{1CA9E666-4291-E44F-994B-C73E1B97013E}" srcId="{375E287E-41DB-334B-B55E-CBA17CDEC80D}" destId="{D3C5F1E8-02DF-2F41-B2F4-5B48B168D6C3}" srcOrd="0" destOrd="0" parTransId="{413B8E03-086D-BE4C-8E2A-8DEDB76EC311}" sibTransId="{F967B4E7-776A-EE41-9CE2-9F552FFFADEC}"/>
    <dgm:cxn modelId="{7B8E7815-0F84-5043-963C-F37FD4AE3E48}" type="presOf" srcId="{D657A0CC-72AB-9D46-918B-EB6120B1E018}" destId="{6243B7E6-2C3F-BD4D-946B-3B71601CFBD8}" srcOrd="0" destOrd="0" presId="urn:microsoft.com/office/officeart/2005/8/layout/pyramid2"/>
    <dgm:cxn modelId="{A48AF649-4520-3C4C-A108-E9A32A86B8AB}" srcId="{375E287E-41DB-334B-B55E-CBA17CDEC80D}" destId="{B67D71C5-4A22-5F40-ACFC-D2571DAF5ED3}" srcOrd="1" destOrd="0" parTransId="{BC4DA181-F4DC-8441-BE41-18D31C8F200F}" sibTransId="{5B79B2C5-8C73-DA4B-9AD8-4CA8D86E005D}"/>
    <dgm:cxn modelId="{F951F981-8690-F046-8BED-0BBF35A8F630}" srcId="{375E287E-41DB-334B-B55E-CBA17CDEC80D}" destId="{25A4D7D2-FC8E-F044-B49B-4731BC7BB6C9}" srcOrd="2" destOrd="0" parTransId="{D0A31E80-4434-5447-8F12-3FCE349DAE7F}" sibTransId="{64164A68-8973-DE46-BFF0-6BFA27E1E0EB}"/>
    <dgm:cxn modelId="{2E423E53-99A6-5344-BB54-81ADBEAE2EC0}" type="presOf" srcId="{375E287E-41DB-334B-B55E-CBA17CDEC80D}" destId="{46F7B097-C855-944D-9503-911810714BD1}" srcOrd="0" destOrd="0" presId="urn:microsoft.com/office/officeart/2005/8/layout/pyramid2"/>
    <dgm:cxn modelId="{2D732EF3-2F5E-C440-87C5-8C21B98BB095}" type="presOf" srcId="{B67D71C5-4A22-5F40-ACFC-D2571DAF5ED3}" destId="{2C87848E-8342-3547-8189-9D05D2E5B16D}" srcOrd="0" destOrd="0" presId="urn:microsoft.com/office/officeart/2005/8/layout/pyramid2"/>
    <dgm:cxn modelId="{93CCA0F7-8BB8-B141-B41F-931681834290}" type="presOf" srcId="{25A4D7D2-FC8E-F044-B49B-4731BC7BB6C9}" destId="{38AF31E1-FE25-264E-9796-42957D58124C}" srcOrd="0" destOrd="0" presId="urn:microsoft.com/office/officeart/2005/8/layout/pyramid2"/>
    <dgm:cxn modelId="{7304CFDF-4CA9-3549-A38F-7853EDFBE811}" type="presParOf" srcId="{46F7B097-C855-944D-9503-911810714BD1}" destId="{717DB11C-1B21-F24C-A15B-E055304C2432}" srcOrd="0" destOrd="0" presId="urn:microsoft.com/office/officeart/2005/8/layout/pyramid2"/>
    <dgm:cxn modelId="{3396D45C-6755-FC40-8A91-CE05D8224275}" type="presParOf" srcId="{46F7B097-C855-944D-9503-911810714BD1}" destId="{E5663BF1-CEA9-8141-8865-A2340C20C5CC}" srcOrd="1" destOrd="0" presId="urn:microsoft.com/office/officeart/2005/8/layout/pyramid2"/>
    <dgm:cxn modelId="{55D84BF7-CD2A-C246-85FF-38388325AF55}" type="presParOf" srcId="{E5663BF1-CEA9-8141-8865-A2340C20C5CC}" destId="{88947E4B-8C62-5443-B718-72C37A692AF9}" srcOrd="0" destOrd="0" presId="urn:microsoft.com/office/officeart/2005/8/layout/pyramid2"/>
    <dgm:cxn modelId="{DCB810BD-FA30-C741-8193-B1B8EF0440E5}" type="presParOf" srcId="{E5663BF1-CEA9-8141-8865-A2340C20C5CC}" destId="{250497AC-96E5-7D4F-988C-C9B88E2991EB}" srcOrd="1" destOrd="0" presId="urn:microsoft.com/office/officeart/2005/8/layout/pyramid2"/>
    <dgm:cxn modelId="{0DDD93BD-F9EF-CF4F-829B-E8B269E3FC8A}" type="presParOf" srcId="{E5663BF1-CEA9-8141-8865-A2340C20C5CC}" destId="{2C87848E-8342-3547-8189-9D05D2E5B16D}" srcOrd="2" destOrd="0" presId="urn:microsoft.com/office/officeart/2005/8/layout/pyramid2"/>
    <dgm:cxn modelId="{BC6C8B53-F72F-8B45-8D8E-5160E318F734}" type="presParOf" srcId="{E5663BF1-CEA9-8141-8865-A2340C20C5CC}" destId="{E10E6FAD-4CA2-A948-9F20-FF35991C7113}" srcOrd="3" destOrd="0" presId="urn:microsoft.com/office/officeart/2005/8/layout/pyramid2"/>
    <dgm:cxn modelId="{50A52BEF-4E9F-AF4E-AD5A-5F78DDC35797}" type="presParOf" srcId="{E5663BF1-CEA9-8141-8865-A2340C20C5CC}" destId="{38AF31E1-FE25-264E-9796-42957D58124C}" srcOrd="4" destOrd="0" presId="urn:microsoft.com/office/officeart/2005/8/layout/pyramid2"/>
    <dgm:cxn modelId="{78B3B3D0-3F88-A942-B6D6-6FC1839A17C1}" type="presParOf" srcId="{E5663BF1-CEA9-8141-8865-A2340C20C5CC}" destId="{759A7360-A8AA-BF49-B30C-E8FDB1A259D9}" srcOrd="5" destOrd="0" presId="urn:microsoft.com/office/officeart/2005/8/layout/pyramid2"/>
    <dgm:cxn modelId="{36D522FE-2791-8F45-B18D-D2256D75833F}" type="presParOf" srcId="{E5663BF1-CEA9-8141-8865-A2340C20C5CC}" destId="{6243B7E6-2C3F-BD4D-946B-3B71601CFBD8}" srcOrd="6" destOrd="0" presId="urn:microsoft.com/office/officeart/2005/8/layout/pyramid2"/>
    <dgm:cxn modelId="{91644C9C-1822-B14B-AC92-F68219803926}" type="presParOf" srcId="{E5663BF1-CEA9-8141-8865-A2340C20C5CC}" destId="{4C85373C-E1FA-644D-AD8F-4496F514E44E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967198-B498-4065-818A-82B4F13B107C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99B77231-A475-4923-A9FF-B6BED9F7FBB3}">
      <dgm:prSet phldrT="[Texto]" custT="1"/>
      <dgm:spPr/>
      <dgm:t>
        <a:bodyPr/>
        <a:lstStyle/>
        <a:p>
          <a:r>
            <a:rPr lang="es-ES" sz="2800" b="1" dirty="0"/>
            <a:t>1</a:t>
          </a:r>
        </a:p>
      </dgm:t>
    </dgm:pt>
    <dgm:pt modelId="{F9C214A1-3BF6-453E-A427-0C32E9F7DA9D}" type="parTrans" cxnId="{5D02B4E3-D6CA-4DAC-9753-519EE2E55B56}">
      <dgm:prSet/>
      <dgm:spPr/>
      <dgm:t>
        <a:bodyPr/>
        <a:lstStyle/>
        <a:p>
          <a:endParaRPr lang="es-ES"/>
        </a:p>
      </dgm:t>
    </dgm:pt>
    <dgm:pt modelId="{E3D78AF6-BE71-4C67-9383-9C205E0CB6DB}" type="sibTrans" cxnId="{5D02B4E3-D6CA-4DAC-9753-519EE2E55B56}">
      <dgm:prSet/>
      <dgm:spPr/>
      <dgm:t>
        <a:bodyPr/>
        <a:lstStyle/>
        <a:p>
          <a:endParaRPr lang="es-ES"/>
        </a:p>
      </dgm:t>
    </dgm:pt>
    <dgm:pt modelId="{AAC5C0D2-C5D9-4E48-8BFB-C60CA3186A86}">
      <dgm:prSet phldrT="[Texto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s-ES" sz="2500" b="1" dirty="0"/>
            <a:t>Revisar que el Estudiante cumpla con los requisitos establecidos</a:t>
          </a:r>
        </a:p>
      </dgm:t>
    </dgm:pt>
    <dgm:pt modelId="{F0E3B1C8-DC24-485E-B424-6D18436E6337}" type="parTrans" cxnId="{01D1271F-D70F-4EA8-8041-96C3BFEC247A}">
      <dgm:prSet/>
      <dgm:spPr/>
      <dgm:t>
        <a:bodyPr/>
        <a:lstStyle/>
        <a:p>
          <a:endParaRPr lang="es-ES"/>
        </a:p>
      </dgm:t>
    </dgm:pt>
    <dgm:pt modelId="{9D9F1C28-211E-40C6-86AF-85E8C113E0C4}" type="sibTrans" cxnId="{01D1271F-D70F-4EA8-8041-96C3BFEC247A}">
      <dgm:prSet/>
      <dgm:spPr/>
      <dgm:t>
        <a:bodyPr/>
        <a:lstStyle/>
        <a:p>
          <a:endParaRPr lang="es-ES"/>
        </a:p>
      </dgm:t>
    </dgm:pt>
    <dgm:pt modelId="{870851DB-A615-4A37-B352-CA3CBD6B5F18}">
      <dgm:prSet phldrT="[Texto]" custT="1"/>
      <dgm:spPr/>
      <dgm:t>
        <a:bodyPr/>
        <a:lstStyle/>
        <a:p>
          <a:r>
            <a:rPr lang="es-ES" sz="2800" b="1" dirty="0"/>
            <a:t>2</a:t>
          </a:r>
        </a:p>
      </dgm:t>
    </dgm:pt>
    <dgm:pt modelId="{A89E3B95-D1A7-4FFA-B152-62EC9CB50FF4}" type="parTrans" cxnId="{D811C60C-4651-4790-8913-0E8A7252C839}">
      <dgm:prSet/>
      <dgm:spPr/>
      <dgm:t>
        <a:bodyPr/>
        <a:lstStyle/>
        <a:p>
          <a:endParaRPr lang="es-ES"/>
        </a:p>
      </dgm:t>
    </dgm:pt>
    <dgm:pt modelId="{BAFF26F9-3AA0-4419-BBA0-516A7F4693D1}" type="sibTrans" cxnId="{D811C60C-4651-4790-8913-0E8A7252C839}">
      <dgm:prSet/>
      <dgm:spPr/>
      <dgm:t>
        <a:bodyPr/>
        <a:lstStyle/>
        <a:p>
          <a:endParaRPr lang="es-ES"/>
        </a:p>
      </dgm:t>
    </dgm:pt>
    <dgm:pt modelId="{7FCA7E25-3326-4F96-A46C-EF4467C66B80}">
      <dgm:prSet phldrT="[Texto]" custT="1"/>
      <dgm:spPr/>
      <dgm:t>
        <a:bodyPr/>
        <a:lstStyle/>
        <a:p>
          <a:r>
            <a:rPr lang="es-ES" sz="2800" b="1" dirty="0"/>
            <a:t>3</a:t>
          </a:r>
        </a:p>
      </dgm:t>
    </dgm:pt>
    <dgm:pt modelId="{E7D8DABD-26F3-4D62-B0E5-02FAF43D7EEB}" type="parTrans" cxnId="{DAD531EB-132C-4226-84E2-D2C11870506D}">
      <dgm:prSet/>
      <dgm:spPr/>
      <dgm:t>
        <a:bodyPr/>
        <a:lstStyle/>
        <a:p>
          <a:endParaRPr lang="es-ES"/>
        </a:p>
      </dgm:t>
    </dgm:pt>
    <dgm:pt modelId="{C841A723-307B-40E6-8579-5FDB63E9F664}" type="sibTrans" cxnId="{DAD531EB-132C-4226-84E2-D2C11870506D}">
      <dgm:prSet/>
      <dgm:spPr/>
      <dgm:t>
        <a:bodyPr/>
        <a:lstStyle/>
        <a:p>
          <a:endParaRPr lang="es-ES"/>
        </a:p>
      </dgm:t>
    </dgm:pt>
    <dgm:pt modelId="{919B7B70-A03E-40BD-8B0B-7398BA6470BF}">
      <dgm:prSet phldrT="[Texto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endParaRPr lang="es-ES" sz="1400" dirty="0"/>
        </a:p>
      </dgm:t>
    </dgm:pt>
    <dgm:pt modelId="{539E21A1-DEE4-46B4-916F-C15D66B553BD}" type="parTrans" cxnId="{068F8A3A-3A5D-4C73-A39D-07F9A44E0029}">
      <dgm:prSet/>
      <dgm:spPr/>
      <dgm:t>
        <a:bodyPr/>
        <a:lstStyle/>
        <a:p>
          <a:endParaRPr lang="es-ES"/>
        </a:p>
      </dgm:t>
    </dgm:pt>
    <dgm:pt modelId="{9974B4DC-6E4A-4511-AAA6-0E2E0ED2C889}" type="sibTrans" cxnId="{068F8A3A-3A5D-4C73-A39D-07F9A44E0029}">
      <dgm:prSet/>
      <dgm:spPr/>
      <dgm:t>
        <a:bodyPr/>
        <a:lstStyle/>
        <a:p>
          <a:endParaRPr lang="es-ES"/>
        </a:p>
      </dgm:t>
    </dgm:pt>
    <dgm:pt modelId="{49AD40C3-58A1-4108-AA8B-F17FCA347CDD}">
      <dgm:prSet phldrT="[Texto]" custT="1"/>
      <dgm:spPr/>
      <dgm:t>
        <a:bodyPr/>
        <a:lstStyle/>
        <a:p>
          <a:r>
            <a:rPr lang="es-ES" sz="2800" b="1" dirty="0"/>
            <a:t>4</a:t>
          </a:r>
        </a:p>
      </dgm:t>
    </dgm:pt>
    <dgm:pt modelId="{F085F1BA-E409-44F2-9A4E-83CC747389E4}" type="parTrans" cxnId="{A91B8777-6662-48E5-B253-B5EC5BDA143A}">
      <dgm:prSet/>
      <dgm:spPr/>
      <dgm:t>
        <a:bodyPr/>
        <a:lstStyle/>
        <a:p>
          <a:endParaRPr lang="es-ES"/>
        </a:p>
      </dgm:t>
    </dgm:pt>
    <dgm:pt modelId="{65A2FC86-5F89-4676-8C00-9F1845BD3313}" type="sibTrans" cxnId="{A91B8777-6662-48E5-B253-B5EC5BDA143A}">
      <dgm:prSet/>
      <dgm:spPr/>
      <dgm:t>
        <a:bodyPr/>
        <a:lstStyle/>
        <a:p>
          <a:endParaRPr lang="es-ES"/>
        </a:p>
      </dgm:t>
    </dgm:pt>
    <dgm:pt modelId="{57BD5BD3-B644-49AA-9B27-498E3FD5451F}">
      <dgm:prSet phldrT="[Texto]" custT="1"/>
      <dgm:spPr>
        <a:solidFill>
          <a:srgbClr val="D4B662">
            <a:alpha val="89804"/>
          </a:srgbClr>
        </a:solidFill>
      </dgm:spPr>
      <dgm:t>
        <a:bodyPr/>
        <a:lstStyle/>
        <a:p>
          <a:r>
            <a:rPr lang="es-ES_tradnl" sz="2500" b="1" dirty="0"/>
            <a:t>Formato para Solicitud de Servicio Social (</a:t>
          </a:r>
          <a:r>
            <a:rPr lang="es-MX" sz="2500" b="1" dirty="0"/>
            <a:t>TecNM-VI-PO-002-01)</a:t>
          </a:r>
          <a:endParaRPr lang="es-ES" sz="2500" dirty="0"/>
        </a:p>
      </dgm:t>
    </dgm:pt>
    <dgm:pt modelId="{9FF54E2C-003F-4F22-9656-BBFA4D8106C1}" type="sibTrans" cxnId="{F1F90E7C-D21F-44DC-BCD7-520D9CD51F30}">
      <dgm:prSet/>
      <dgm:spPr/>
      <dgm:t>
        <a:bodyPr/>
        <a:lstStyle/>
        <a:p>
          <a:endParaRPr lang="es-ES"/>
        </a:p>
      </dgm:t>
    </dgm:pt>
    <dgm:pt modelId="{3CD494B4-0F3A-4BCD-A0AB-C7DD35E6E1BB}" type="parTrans" cxnId="{F1F90E7C-D21F-44DC-BCD7-520D9CD51F30}">
      <dgm:prSet/>
      <dgm:spPr/>
      <dgm:t>
        <a:bodyPr/>
        <a:lstStyle/>
        <a:p>
          <a:endParaRPr lang="es-ES"/>
        </a:p>
      </dgm:t>
    </dgm:pt>
    <dgm:pt modelId="{841158C1-3F95-46A2-A29D-F200A9B14DD5}">
      <dgm:prSet phldrT="[Texto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endParaRPr lang="es-ES" sz="1400" dirty="0"/>
        </a:p>
      </dgm:t>
    </dgm:pt>
    <dgm:pt modelId="{E131407D-278D-4B33-BBEB-894C630107AC}" type="parTrans" cxnId="{FE290000-34D3-44E6-B084-EAB1F29ABB8A}">
      <dgm:prSet/>
      <dgm:spPr/>
      <dgm:t>
        <a:bodyPr/>
        <a:lstStyle/>
        <a:p>
          <a:endParaRPr lang="es-ES"/>
        </a:p>
      </dgm:t>
    </dgm:pt>
    <dgm:pt modelId="{61D397F9-B6E0-4578-820F-F8F9A1B01840}" type="sibTrans" cxnId="{FE290000-34D3-44E6-B084-EAB1F29ABB8A}">
      <dgm:prSet/>
      <dgm:spPr/>
      <dgm:t>
        <a:bodyPr/>
        <a:lstStyle/>
        <a:p>
          <a:endParaRPr lang="es-ES"/>
        </a:p>
      </dgm:t>
    </dgm:pt>
    <dgm:pt modelId="{03CEE553-CA6A-4025-B579-9BF7EEBE6C18}">
      <dgm:prSet phldrT="[Texto]" custT="1"/>
      <dgm:spPr/>
      <dgm:t>
        <a:bodyPr/>
        <a:lstStyle/>
        <a:p>
          <a:r>
            <a:rPr lang="es-ES" sz="2800" b="1" dirty="0"/>
            <a:t>5</a:t>
          </a:r>
        </a:p>
      </dgm:t>
    </dgm:pt>
    <dgm:pt modelId="{4E2954C1-0087-4E58-A165-4DF2FA431103}" type="parTrans" cxnId="{42B083AE-491C-449F-9239-5C7684B5605B}">
      <dgm:prSet/>
      <dgm:spPr/>
      <dgm:t>
        <a:bodyPr/>
        <a:lstStyle/>
        <a:p>
          <a:endParaRPr lang="es-ES"/>
        </a:p>
      </dgm:t>
    </dgm:pt>
    <dgm:pt modelId="{F90C79E6-BDEF-404A-818C-316E96D0AC33}" type="sibTrans" cxnId="{42B083AE-491C-449F-9239-5C7684B5605B}">
      <dgm:prSet/>
      <dgm:spPr/>
      <dgm:t>
        <a:bodyPr/>
        <a:lstStyle/>
        <a:p>
          <a:endParaRPr lang="es-ES"/>
        </a:p>
      </dgm:t>
    </dgm:pt>
    <dgm:pt modelId="{987706F8-ACA8-4344-8085-DDBC810E0554}">
      <dgm:prSet custT="1"/>
      <dgm:spPr>
        <a:solidFill>
          <a:srgbClr val="F66400">
            <a:alpha val="90000"/>
          </a:srgbClr>
        </a:solidFill>
      </dgm:spPr>
      <dgm:t>
        <a:bodyPr/>
        <a:lstStyle/>
        <a:p>
          <a:endParaRPr lang="es-ES" sz="1800" dirty="0"/>
        </a:p>
      </dgm:t>
    </dgm:pt>
    <dgm:pt modelId="{F5624DAD-5849-49FB-9F97-CA90A7783798}" type="parTrans" cxnId="{DED25CFA-6AF0-4BC0-93C6-BA44B6338477}">
      <dgm:prSet/>
      <dgm:spPr/>
      <dgm:t>
        <a:bodyPr/>
        <a:lstStyle/>
        <a:p>
          <a:endParaRPr lang="es-ES"/>
        </a:p>
      </dgm:t>
    </dgm:pt>
    <dgm:pt modelId="{56431D30-FA49-492B-BC35-10C3EC9A8D95}" type="sibTrans" cxnId="{DED25CFA-6AF0-4BC0-93C6-BA44B6338477}">
      <dgm:prSet/>
      <dgm:spPr/>
      <dgm:t>
        <a:bodyPr/>
        <a:lstStyle/>
        <a:p>
          <a:endParaRPr lang="es-ES"/>
        </a:p>
      </dgm:t>
    </dgm:pt>
    <dgm:pt modelId="{5FD981D3-CD40-4EBE-96D0-CBBB3F899469}">
      <dgm:prSet custT="1"/>
      <dgm:spPr/>
      <dgm:t>
        <a:bodyPr/>
        <a:lstStyle/>
        <a:p>
          <a:r>
            <a:rPr lang="es-ES_tradnl" sz="2500" b="1" dirty="0"/>
            <a:t>Carta Compromiso de Servicio Social (</a:t>
          </a:r>
          <a:r>
            <a:rPr lang="en-US" sz="2500" b="1" dirty="0"/>
            <a:t>TecNM-VI-PO-002-02)</a:t>
          </a:r>
          <a:endParaRPr lang="en-US" sz="2500" dirty="0"/>
        </a:p>
      </dgm:t>
    </dgm:pt>
    <dgm:pt modelId="{42CF4C5C-993F-4288-B47D-F0256420F629}" type="parTrans" cxnId="{11D513E9-E8A7-42F4-AFC6-C326F6186E74}">
      <dgm:prSet/>
      <dgm:spPr/>
      <dgm:t>
        <a:bodyPr/>
        <a:lstStyle/>
        <a:p>
          <a:endParaRPr lang="es-ES"/>
        </a:p>
      </dgm:t>
    </dgm:pt>
    <dgm:pt modelId="{927AEB0A-D17D-48E1-B4AF-82DE826E0708}" type="sibTrans" cxnId="{11D513E9-E8A7-42F4-AFC6-C326F6186E74}">
      <dgm:prSet/>
      <dgm:spPr/>
      <dgm:t>
        <a:bodyPr/>
        <a:lstStyle/>
        <a:p>
          <a:endParaRPr lang="es-ES"/>
        </a:p>
      </dgm:t>
    </dgm:pt>
    <dgm:pt modelId="{9AE167E8-8828-4BCE-83E2-4EE415B3C131}">
      <dgm:prSet custT="1"/>
      <dgm:spPr/>
      <dgm:t>
        <a:bodyPr/>
        <a:lstStyle/>
        <a:p>
          <a:r>
            <a:rPr lang="es-ES" sz="2500" b="1" dirty="0"/>
            <a:t>Tarjeta de Control de Servicio Social (</a:t>
          </a:r>
          <a:r>
            <a:rPr lang="es-MX" sz="2500" b="1" dirty="0"/>
            <a:t>TecNM-VI-PO-002-06)</a:t>
          </a:r>
          <a:endParaRPr lang="en-US" sz="2500" dirty="0"/>
        </a:p>
      </dgm:t>
    </dgm:pt>
    <dgm:pt modelId="{D010F465-ADEB-48CF-9651-00010B45AA7A}" type="parTrans" cxnId="{845C0BEE-24D5-409C-88E7-27DAE9FC87D7}">
      <dgm:prSet/>
      <dgm:spPr/>
      <dgm:t>
        <a:bodyPr/>
        <a:lstStyle/>
        <a:p>
          <a:endParaRPr lang="es-ES"/>
        </a:p>
      </dgm:t>
    </dgm:pt>
    <dgm:pt modelId="{F0E8E698-722E-4A87-8686-BC7C6FCE7027}" type="sibTrans" cxnId="{845C0BEE-24D5-409C-88E7-27DAE9FC87D7}">
      <dgm:prSet/>
      <dgm:spPr/>
      <dgm:t>
        <a:bodyPr/>
        <a:lstStyle/>
        <a:p>
          <a:endParaRPr lang="es-ES"/>
        </a:p>
      </dgm:t>
    </dgm:pt>
    <dgm:pt modelId="{B90CB726-163C-4C21-A9FA-556F3C05BDA2}">
      <dgm:prSet custT="1"/>
      <dgm:spPr/>
      <dgm:t>
        <a:bodyPr/>
        <a:lstStyle/>
        <a:p>
          <a:r>
            <a:rPr lang="es-ES" sz="2500" b="1" dirty="0"/>
            <a:t>Carta de Asignación de Servicio Social (TecNM-VI-PO-002-07)</a:t>
          </a:r>
          <a:endParaRPr lang="en-US" sz="2500" dirty="0"/>
        </a:p>
      </dgm:t>
    </dgm:pt>
    <dgm:pt modelId="{BFFB35A7-D406-4A74-BE1B-243DAE4376DE}" type="parTrans" cxnId="{56E1BB37-259A-47B8-8614-61200C446982}">
      <dgm:prSet/>
      <dgm:spPr/>
      <dgm:t>
        <a:bodyPr/>
        <a:lstStyle/>
        <a:p>
          <a:endParaRPr lang="es-ES"/>
        </a:p>
      </dgm:t>
    </dgm:pt>
    <dgm:pt modelId="{DCD654AA-728F-441F-A34C-F839D26DADA9}" type="sibTrans" cxnId="{56E1BB37-259A-47B8-8614-61200C446982}">
      <dgm:prSet/>
      <dgm:spPr/>
      <dgm:t>
        <a:bodyPr/>
        <a:lstStyle/>
        <a:p>
          <a:endParaRPr lang="es-ES"/>
        </a:p>
      </dgm:t>
    </dgm:pt>
    <dgm:pt modelId="{CF27FBE0-55CD-45DD-BE02-C6AF6BDA3F1A}" type="pres">
      <dgm:prSet presAssocID="{BB967198-B498-4065-818A-82B4F13B107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9A3C3E4-01FA-477B-8884-040719122A1C}" type="pres">
      <dgm:prSet presAssocID="{99B77231-A475-4923-A9FF-B6BED9F7FBB3}" presName="composite" presStyleCnt="0"/>
      <dgm:spPr/>
    </dgm:pt>
    <dgm:pt modelId="{85EA82F7-686F-479B-B4EF-D3E4B3C07F11}" type="pres">
      <dgm:prSet presAssocID="{99B77231-A475-4923-A9FF-B6BED9F7FBB3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EE6E3C-4B90-4CF5-A55F-C181CBC3E906}" type="pres">
      <dgm:prSet presAssocID="{99B77231-A475-4923-A9FF-B6BED9F7FBB3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A44D35-F710-45A9-8AED-3465F24953B9}" type="pres">
      <dgm:prSet presAssocID="{E3D78AF6-BE71-4C67-9383-9C205E0CB6DB}" presName="sp" presStyleCnt="0"/>
      <dgm:spPr/>
    </dgm:pt>
    <dgm:pt modelId="{A3734473-7EC9-4CE9-AD30-7F7307174FA7}" type="pres">
      <dgm:prSet presAssocID="{870851DB-A615-4A37-B352-CA3CBD6B5F18}" presName="composite" presStyleCnt="0"/>
      <dgm:spPr/>
    </dgm:pt>
    <dgm:pt modelId="{B284CD68-C96E-4C3E-A704-B11E77F5C025}" type="pres">
      <dgm:prSet presAssocID="{870851DB-A615-4A37-B352-CA3CBD6B5F1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4EB9B1-020D-4057-BE21-21241F1BB63A}" type="pres">
      <dgm:prSet presAssocID="{870851DB-A615-4A37-B352-CA3CBD6B5F18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123C20-ACB4-42EA-9194-10E0662957BC}" type="pres">
      <dgm:prSet presAssocID="{BAFF26F9-3AA0-4419-BBA0-516A7F4693D1}" presName="sp" presStyleCnt="0"/>
      <dgm:spPr/>
    </dgm:pt>
    <dgm:pt modelId="{F63C742B-99B9-4387-8B78-B6025897E1BC}" type="pres">
      <dgm:prSet presAssocID="{7FCA7E25-3326-4F96-A46C-EF4467C66B80}" presName="composite" presStyleCnt="0"/>
      <dgm:spPr/>
    </dgm:pt>
    <dgm:pt modelId="{4F153CCD-7F06-4D63-A0A4-024431F03708}" type="pres">
      <dgm:prSet presAssocID="{7FCA7E25-3326-4F96-A46C-EF4467C66B80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B084F8-BE1D-411F-98AB-AACFFAF835D0}" type="pres">
      <dgm:prSet presAssocID="{7FCA7E25-3326-4F96-A46C-EF4467C66B80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1F0DB0-A147-4E76-891D-C5AD25B86007}" type="pres">
      <dgm:prSet presAssocID="{C841A723-307B-40E6-8579-5FDB63E9F664}" presName="sp" presStyleCnt="0"/>
      <dgm:spPr/>
    </dgm:pt>
    <dgm:pt modelId="{B9A36730-A19F-4E08-AB4F-632B76E9C83B}" type="pres">
      <dgm:prSet presAssocID="{49AD40C3-58A1-4108-AA8B-F17FCA347CDD}" presName="composite" presStyleCnt="0"/>
      <dgm:spPr/>
    </dgm:pt>
    <dgm:pt modelId="{B1CE7444-80A1-43F0-8A69-C9F1D76076D6}" type="pres">
      <dgm:prSet presAssocID="{49AD40C3-58A1-4108-AA8B-F17FCA347CDD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522591-2A70-4840-A910-305BCDDA7BB3}" type="pres">
      <dgm:prSet presAssocID="{49AD40C3-58A1-4108-AA8B-F17FCA347CDD}" presName="descendantText" presStyleLbl="alignAcc1" presStyleIdx="3" presStyleCnt="5" custLinFactNeighborX="-552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F0EF3B-96B7-47AE-AA7C-8392A7BBA4AA}" type="pres">
      <dgm:prSet presAssocID="{65A2FC86-5F89-4676-8C00-9F1845BD3313}" presName="sp" presStyleCnt="0"/>
      <dgm:spPr/>
    </dgm:pt>
    <dgm:pt modelId="{0F0BA3AA-568D-42C2-B1B7-2F235DF17616}" type="pres">
      <dgm:prSet presAssocID="{03CEE553-CA6A-4025-B579-9BF7EEBE6C18}" presName="composite" presStyleCnt="0"/>
      <dgm:spPr/>
    </dgm:pt>
    <dgm:pt modelId="{5B2BB2FD-A353-44A7-B9AF-3AA287D0DA7C}" type="pres">
      <dgm:prSet presAssocID="{03CEE553-CA6A-4025-B579-9BF7EEBE6C18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DAFD6E-956A-46A3-9C94-A5A5E2BEA64E}" type="pres">
      <dgm:prSet presAssocID="{03CEE553-CA6A-4025-B579-9BF7EEBE6C18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AE34B93-8D3D-4EB9-85E9-8D933283F084}" type="presOf" srcId="{57BD5BD3-B644-49AA-9B27-498E3FD5451F}" destId="{CC4EB9B1-020D-4057-BE21-21241F1BB63A}" srcOrd="0" destOrd="0" presId="urn:microsoft.com/office/officeart/2005/8/layout/chevron2"/>
    <dgm:cxn modelId="{DAD531EB-132C-4226-84E2-D2C11870506D}" srcId="{BB967198-B498-4065-818A-82B4F13B107C}" destId="{7FCA7E25-3326-4F96-A46C-EF4467C66B80}" srcOrd="2" destOrd="0" parTransId="{E7D8DABD-26F3-4D62-B0E5-02FAF43D7EEB}" sibTransId="{C841A723-307B-40E6-8579-5FDB63E9F664}"/>
    <dgm:cxn modelId="{D1037945-4D30-484C-91BE-0936CDDE81EE}" type="presOf" srcId="{99B77231-A475-4923-A9FF-B6BED9F7FBB3}" destId="{85EA82F7-686F-479B-B4EF-D3E4B3C07F11}" srcOrd="0" destOrd="0" presId="urn:microsoft.com/office/officeart/2005/8/layout/chevron2"/>
    <dgm:cxn modelId="{04D94C2F-2EF7-416D-B47E-4FD87C71686B}" type="presOf" srcId="{49AD40C3-58A1-4108-AA8B-F17FCA347CDD}" destId="{B1CE7444-80A1-43F0-8A69-C9F1D76076D6}" srcOrd="0" destOrd="0" presId="urn:microsoft.com/office/officeart/2005/8/layout/chevron2"/>
    <dgm:cxn modelId="{42B083AE-491C-449F-9239-5C7684B5605B}" srcId="{BB967198-B498-4065-818A-82B4F13B107C}" destId="{03CEE553-CA6A-4025-B579-9BF7EEBE6C18}" srcOrd="4" destOrd="0" parTransId="{4E2954C1-0087-4E58-A165-4DF2FA431103}" sibTransId="{F90C79E6-BDEF-404A-818C-316E96D0AC33}"/>
    <dgm:cxn modelId="{FE290000-34D3-44E6-B084-EAB1F29ABB8A}" srcId="{49AD40C3-58A1-4108-AA8B-F17FCA347CDD}" destId="{841158C1-3F95-46A2-A29D-F200A9B14DD5}" srcOrd="0" destOrd="0" parTransId="{E131407D-278D-4B33-BBEB-894C630107AC}" sibTransId="{61D397F9-B6E0-4578-820F-F8F9A1B01840}"/>
    <dgm:cxn modelId="{D811C60C-4651-4790-8913-0E8A7252C839}" srcId="{BB967198-B498-4065-818A-82B4F13B107C}" destId="{870851DB-A615-4A37-B352-CA3CBD6B5F18}" srcOrd="1" destOrd="0" parTransId="{A89E3B95-D1A7-4FFA-B152-62EC9CB50FF4}" sibTransId="{BAFF26F9-3AA0-4419-BBA0-516A7F4693D1}"/>
    <dgm:cxn modelId="{5D02B4E3-D6CA-4DAC-9753-519EE2E55B56}" srcId="{BB967198-B498-4065-818A-82B4F13B107C}" destId="{99B77231-A475-4923-A9FF-B6BED9F7FBB3}" srcOrd="0" destOrd="0" parTransId="{F9C214A1-3BF6-453E-A427-0C32E9F7DA9D}" sibTransId="{E3D78AF6-BE71-4C67-9383-9C205E0CB6DB}"/>
    <dgm:cxn modelId="{4608C82F-5E2D-44FD-9791-26F5B7D161BC}" type="presOf" srcId="{870851DB-A615-4A37-B352-CA3CBD6B5F18}" destId="{B284CD68-C96E-4C3E-A704-B11E77F5C025}" srcOrd="0" destOrd="0" presId="urn:microsoft.com/office/officeart/2005/8/layout/chevron2"/>
    <dgm:cxn modelId="{068F8A3A-3A5D-4C73-A39D-07F9A44E0029}" srcId="{7FCA7E25-3326-4F96-A46C-EF4467C66B80}" destId="{919B7B70-A03E-40BD-8B0B-7398BA6470BF}" srcOrd="0" destOrd="0" parTransId="{539E21A1-DEE4-46B4-916F-C15D66B553BD}" sibTransId="{9974B4DC-6E4A-4511-AAA6-0E2E0ED2C889}"/>
    <dgm:cxn modelId="{B56D1176-C97C-40E7-A5EE-AAA686A0AB9A}" type="presOf" srcId="{5FD981D3-CD40-4EBE-96D0-CBBB3F899469}" destId="{E4B084F8-BE1D-411F-98AB-AACFFAF835D0}" srcOrd="0" destOrd="1" presId="urn:microsoft.com/office/officeart/2005/8/layout/chevron2"/>
    <dgm:cxn modelId="{77AFF82D-ECCF-4938-88D6-492C93625790}" type="presOf" srcId="{B90CB726-163C-4C21-A9FA-556F3C05BDA2}" destId="{E1DAFD6E-956A-46A3-9C94-A5A5E2BEA64E}" srcOrd="0" destOrd="1" presId="urn:microsoft.com/office/officeart/2005/8/layout/chevron2"/>
    <dgm:cxn modelId="{DED25CFA-6AF0-4BC0-93C6-BA44B6338477}" srcId="{03CEE553-CA6A-4025-B579-9BF7EEBE6C18}" destId="{987706F8-ACA8-4344-8085-DDBC810E0554}" srcOrd="0" destOrd="0" parTransId="{F5624DAD-5849-49FB-9F97-CA90A7783798}" sibTransId="{56431D30-FA49-492B-BC35-10C3EC9A8D95}"/>
    <dgm:cxn modelId="{3E728E04-41E1-4BA7-8A75-082F29253C2B}" type="presOf" srcId="{9AE167E8-8828-4BCE-83E2-4EE415B3C131}" destId="{BC522591-2A70-4840-A910-305BCDDA7BB3}" srcOrd="0" destOrd="1" presId="urn:microsoft.com/office/officeart/2005/8/layout/chevron2"/>
    <dgm:cxn modelId="{914DC37F-52D0-4C03-856A-A8B536BDA42C}" type="presOf" srcId="{BB967198-B498-4065-818A-82B4F13B107C}" destId="{CF27FBE0-55CD-45DD-BE02-C6AF6BDA3F1A}" srcOrd="0" destOrd="0" presId="urn:microsoft.com/office/officeart/2005/8/layout/chevron2"/>
    <dgm:cxn modelId="{F1F90E7C-D21F-44DC-BCD7-520D9CD51F30}" srcId="{870851DB-A615-4A37-B352-CA3CBD6B5F18}" destId="{57BD5BD3-B644-49AA-9B27-498E3FD5451F}" srcOrd="0" destOrd="0" parTransId="{3CD494B4-0F3A-4BCD-A0AB-C7DD35E6E1BB}" sibTransId="{9FF54E2C-003F-4F22-9656-BBFA4D8106C1}"/>
    <dgm:cxn modelId="{A91B8777-6662-48E5-B253-B5EC5BDA143A}" srcId="{BB967198-B498-4065-818A-82B4F13B107C}" destId="{49AD40C3-58A1-4108-AA8B-F17FCA347CDD}" srcOrd="3" destOrd="0" parTransId="{F085F1BA-E409-44F2-9A4E-83CC747389E4}" sibTransId="{65A2FC86-5F89-4676-8C00-9F1845BD3313}"/>
    <dgm:cxn modelId="{8B1D338D-51A1-40B8-838B-61051104A7FF}" type="presOf" srcId="{7FCA7E25-3326-4F96-A46C-EF4467C66B80}" destId="{4F153CCD-7F06-4D63-A0A4-024431F03708}" srcOrd="0" destOrd="0" presId="urn:microsoft.com/office/officeart/2005/8/layout/chevron2"/>
    <dgm:cxn modelId="{11D513E9-E8A7-42F4-AFC6-C326F6186E74}" srcId="{7FCA7E25-3326-4F96-A46C-EF4467C66B80}" destId="{5FD981D3-CD40-4EBE-96D0-CBBB3F899469}" srcOrd="1" destOrd="0" parTransId="{42CF4C5C-993F-4288-B47D-F0256420F629}" sibTransId="{927AEB0A-D17D-48E1-B4AF-82DE826E0708}"/>
    <dgm:cxn modelId="{01D1271F-D70F-4EA8-8041-96C3BFEC247A}" srcId="{99B77231-A475-4923-A9FF-B6BED9F7FBB3}" destId="{AAC5C0D2-C5D9-4E48-8BFB-C60CA3186A86}" srcOrd="0" destOrd="0" parTransId="{F0E3B1C8-DC24-485E-B424-6D18436E6337}" sibTransId="{9D9F1C28-211E-40C6-86AF-85E8C113E0C4}"/>
    <dgm:cxn modelId="{845C0BEE-24D5-409C-88E7-27DAE9FC87D7}" srcId="{49AD40C3-58A1-4108-AA8B-F17FCA347CDD}" destId="{9AE167E8-8828-4BCE-83E2-4EE415B3C131}" srcOrd="1" destOrd="0" parTransId="{D010F465-ADEB-48CF-9651-00010B45AA7A}" sibTransId="{F0E8E698-722E-4A87-8686-BC7C6FCE7027}"/>
    <dgm:cxn modelId="{DDD151A4-F76E-4E49-B9A6-CC5948E8FDD3}" type="presOf" srcId="{841158C1-3F95-46A2-A29D-F200A9B14DD5}" destId="{BC522591-2A70-4840-A910-305BCDDA7BB3}" srcOrd="0" destOrd="0" presId="urn:microsoft.com/office/officeart/2005/8/layout/chevron2"/>
    <dgm:cxn modelId="{56E1BB37-259A-47B8-8614-61200C446982}" srcId="{03CEE553-CA6A-4025-B579-9BF7EEBE6C18}" destId="{B90CB726-163C-4C21-A9FA-556F3C05BDA2}" srcOrd="1" destOrd="0" parTransId="{BFFB35A7-D406-4A74-BE1B-243DAE4376DE}" sibTransId="{DCD654AA-728F-441F-A34C-F839D26DADA9}"/>
    <dgm:cxn modelId="{191CA1C1-4DC1-4BAA-8D61-758F263B4F36}" type="presOf" srcId="{987706F8-ACA8-4344-8085-DDBC810E0554}" destId="{E1DAFD6E-956A-46A3-9C94-A5A5E2BEA64E}" srcOrd="0" destOrd="0" presId="urn:microsoft.com/office/officeart/2005/8/layout/chevron2"/>
    <dgm:cxn modelId="{2523899E-5BD6-47EA-8393-B2058930B4D2}" type="presOf" srcId="{AAC5C0D2-C5D9-4E48-8BFB-C60CA3186A86}" destId="{3DEE6E3C-4B90-4CF5-A55F-C181CBC3E906}" srcOrd="0" destOrd="0" presId="urn:microsoft.com/office/officeart/2005/8/layout/chevron2"/>
    <dgm:cxn modelId="{D6B9A67C-B35B-48D8-9B6F-C025F757611E}" type="presOf" srcId="{03CEE553-CA6A-4025-B579-9BF7EEBE6C18}" destId="{5B2BB2FD-A353-44A7-B9AF-3AA287D0DA7C}" srcOrd="0" destOrd="0" presId="urn:microsoft.com/office/officeart/2005/8/layout/chevron2"/>
    <dgm:cxn modelId="{688BDC84-A257-4F1B-A7B7-FB4C84CD88EA}" type="presOf" srcId="{919B7B70-A03E-40BD-8B0B-7398BA6470BF}" destId="{E4B084F8-BE1D-411F-98AB-AACFFAF835D0}" srcOrd="0" destOrd="0" presId="urn:microsoft.com/office/officeart/2005/8/layout/chevron2"/>
    <dgm:cxn modelId="{715D4FC7-93A5-499F-A2DA-A22D4A5480F9}" type="presParOf" srcId="{CF27FBE0-55CD-45DD-BE02-C6AF6BDA3F1A}" destId="{59A3C3E4-01FA-477B-8884-040719122A1C}" srcOrd="0" destOrd="0" presId="urn:microsoft.com/office/officeart/2005/8/layout/chevron2"/>
    <dgm:cxn modelId="{F7B2BF04-85DF-49A3-9522-F3AD17367CED}" type="presParOf" srcId="{59A3C3E4-01FA-477B-8884-040719122A1C}" destId="{85EA82F7-686F-479B-B4EF-D3E4B3C07F11}" srcOrd="0" destOrd="0" presId="urn:microsoft.com/office/officeart/2005/8/layout/chevron2"/>
    <dgm:cxn modelId="{4055E863-94FF-498B-9C0D-80A37F800F1A}" type="presParOf" srcId="{59A3C3E4-01FA-477B-8884-040719122A1C}" destId="{3DEE6E3C-4B90-4CF5-A55F-C181CBC3E906}" srcOrd="1" destOrd="0" presId="urn:microsoft.com/office/officeart/2005/8/layout/chevron2"/>
    <dgm:cxn modelId="{26D4DD15-C7FA-4226-AA74-ADA581303004}" type="presParOf" srcId="{CF27FBE0-55CD-45DD-BE02-C6AF6BDA3F1A}" destId="{52A44D35-F710-45A9-8AED-3465F24953B9}" srcOrd="1" destOrd="0" presId="urn:microsoft.com/office/officeart/2005/8/layout/chevron2"/>
    <dgm:cxn modelId="{2D26CF13-5FC3-47EF-9A7D-BD35DD35E7F3}" type="presParOf" srcId="{CF27FBE0-55CD-45DD-BE02-C6AF6BDA3F1A}" destId="{A3734473-7EC9-4CE9-AD30-7F7307174FA7}" srcOrd="2" destOrd="0" presId="urn:microsoft.com/office/officeart/2005/8/layout/chevron2"/>
    <dgm:cxn modelId="{CFF231CE-1FBD-4219-808D-719BFBE13509}" type="presParOf" srcId="{A3734473-7EC9-4CE9-AD30-7F7307174FA7}" destId="{B284CD68-C96E-4C3E-A704-B11E77F5C025}" srcOrd="0" destOrd="0" presId="urn:microsoft.com/office/officeart/2005/8/layout/chevron2"/>
    <dgm:cxn modelId="{7A3D7668-9709-4F0C-8D83-2CCFCD8038E5}" type="presParOf" srcId="{A3734473-7EC9-4CE9-AD30-7F7307174FA7}" destId="{CC4EB9B1-020D-4057-BE21-21241F1BB63A}" srcOrd="1" destOrd="0" presId="urn:microsoft.com/office/officeart/2005/8/layout/chevron2"/>
    <dgm:cxn modelId="{BC7B2B78-FF9B-4C80-9AF6-9A44229F2834}" type="presParOf" srcId="{CF27FBE0-55CD-45DD-BE02-C6AF6BDA3F1A}" destId="{73123C20-ACB4-42EA-9194-10E0662957BC}" srcOrd="3" destOrd="0" presId="urn:microsoft.com/office/officeart/2005/8/layout/chevron2"/>
    <dgm:cxn modelId="{FA7B3C1A-CB47-46AA-9E3A-5AF930A6B05A}" type="presParOf" srcId="{CF27FBE0-55CD-45DD-BE02-C6AF6BDA3F1A}" destId="{F63C742B-99B9-4387-8B78-B6025897E1BC}" srcOrd="4" destOrd="0" presId="urn:microsoft.com/office/officeart/2005/8/layout/chevron2"/>
    <dgm:cxn modelId="{515B1554-5B24-4A67-AB93-B9BFC23A4D74}" type="presParOf" srcId="{F63C742B-99B9-4387-8B78-B6025897E1BC}" destId="{4F153CCD-7F06-4D63-A0A4-024431F03708}" srcOrd="0" destOrd="0" presId="urn:microsoft.com/office/officeart/2005/8/layout/chevron2"/>
    <dgm:cxn modelId="{587A0EB2-A419-49DE-81E6-7A373CFE8AD8}" type="presParOf" srcId="{F63C742B-99B9-4387-8B78-B6025897E1BC}" destId="{E4B084F8-BE1D-411F-98AB-AACFFAF835D0}" srcOrd="1" destOrd="0" presId="urn:microsoft.com/office/officeart/2005/8/layout/chevron2"/>
    <dgm:cxn modelId="{B140452F-E516-4F6A-B6AB-E27DBE8996D2}" type="presParOf" srcId="{CF27FBE0-55CD-45DD-BE02-C6AF6BDA3F1A}" destId="{D41F0DB0-A147-4E76-891D-C5AD25B86007}" srcOrd="5" destOrd="0" presId="urn:microsoft.com/office/officeart/2005/8/layout/chevron2"/>
    <dgm:cxn modelId="{E91BAA36-8385-4B4B-9755-172212100738}" type="presParOf" srcId="{CF27FBE0-55CD-45DD-BE02-C6AF6BDA3F1A}" destId="{B9A36730-A19F-4E08-AB4F-632B76E9C83B}" srcOrd="6" destOrd="0" presId="urn:microsoft.com/office/officeart/2005/8/layout/chevron2"/>
    <dgm:cxn modelId="{27A1B1C0-A84D-41A9-BBD1-5BB1B2790A31}" type="presParOf" srcId="{B9A36730-A19F-4E08-AB4F-632B76E9C83B}" destId="{B1CE7444-80A1-43F0-8A69-C9F1D76076D6}" srcOrd="0" destOrd="0" presId="urn:microsoft.com/office/officeart/2005/8/layout/chevron2"/>
    <dgm:cxn modelId="{3ABE360B-5012-4983-9A73-8C72D19B09FB}" type="presParOf" srcId="{B9A36730-A19F-4E08-AB4F-632B76E9C83B}" destId="{BC522591-2A70-4840-A910-305BCDDA7BB3}" srcOrd="1" destOrd="0" presId="urn:microsoft.com/office/officeart/2005/8/layout/chevron2"/>
    <dgm:cxn modelId="{40C3CA90-2082-4025-B4C7-BA4DD0BC466D}" type="presParOf" srcId="{CF27FBE0-55CD-45DD-BE02-C6AF6BDA3F1A}" destId="{CBF0EF3B-96B7-47AE-AA7C-8392A7BBA4AA}" srcOrd="7" destOrd="0" presId="urn:microsoft.com/office/officeart/2005/8/layout/chevron2"/>
    <dgm:cxn modelId="{C7D1A196-8F5F-41BB-BDA9-66C480A9EB04}" type="presParOf" srcId="{CF27FBE0-55CD-45DD-BE02-C6AF6BDA3F1A}" destId="{0F0BA3AA-568D-42C2-B1B7-2F235DF17616}" srcOrd="8" destOrd="0" presId="urn:microsoft.com/office/officeart/2005/8/layout/chevron2"/>
    <dgm:cxn modelId="{12A5945A-6B6E-4A0C-A0F6-42FCA032A9D2}" type="presParOf" srcId="{0F0BA3AA-568D-42C2-B1B7-2F235DF17616}" destId="{5B2BB2FD-A353-44A7-B9AF-3AA287D0DA7C}" srcOrd="0" destOrd="0" presId="urn:microsoft.com/office/officeart/2005/8/layout/chevron2"/>
    <dgm:cxn modelId="{6BDB4C7A-C18D-4EE6-8057-E5E3DD554E7A}" type="presParOf" srcId="{0F0BA3AA-568D-42C2-B1B7-2F235DF17616}" destId="{E1DAFD6E-956A-46A3-9C94-A5A5E2BEA64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7DB11C-1B21-F24C-A15B-E055304C2432}">
      <dsp:nvSpPr>
        <dsp:cNvPr id="0" name=""/>
        <dsp:cNvSpPr/>
      </dsp:nvSpPr>
      <dsp:spPr>
        <a:xfrm>
          <a:off x="2285511" y="0"/>
          <a:ext cx="3543998" cy="3543998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47E4B-8C62-5443-B718-72C37A692AF9}">
      <dsp:nvSpPr>
        <dsp:cNvPr id="0" name=""/>
        <dsp:cNvSpPr/>
      </dsp:nvSpPr>
      <dsp:spPr>
        <a:xfrm>
          <a:off x="1584919" y="190930"/>
          <a:ext cx="7170365" cy="5142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/>
            <a:t>Contribuye a la formación integral.</a:t>
          </a:r>
          <a:endParaRPr lang="es-MX" sz="2800" kern="1200" dirty="0"/>
        </a:p>
      </dsp:txBody>
      <dsp:txXfrm>
        <a:off x="1610025" y="216036"/>
        <a:ext cx="7120153" cy="464083"/>
      </dsp:txXfrm>
    </dsp:sp>
    <dsp:sp modelId="{2C87848E-8342-3547-8189-9D05D2E5B16D}">
      <dsp:nvSpPr>
        <dsp:cNvPr id="0" name=""/>
        <dsp:cNvSpPr/>
      </dsp:nvSpPr>
      <dsp:spPr>
        <a:xfrm>
          <a:off x="1574276" y="932996"/>
          <a:ext cx="7270065" cy="7207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/>
            <a:t>Desarrolla valores y favorece su inserción al mercado laboral</a:t>
          </a:r>
          <a:r>
            <a:rPr lang="es-ES" sz="2000" kern="1200" dirty="0"/>
            <a:t>.</a:t>
          </a:r>
          <a:endParaRPr lang="es-MX" sz="2000" kern="1200" dirty="0"/>
        </a:p>
      </dsp:txBody>
      <dsp:txXfrm>
        <a:off x="1609461" y="968181"/>
        <a:ext cx="7199695" cy="650399"/>
      </dsp:txXfrm>
    </dsp:sp>
    <dsp:sp modelId="{38AF31E1-FE25-264E-9796-42957D58124C}">
      <dsp:nvSpPr>
        <dsp:cNvPr id="0" name=""/>
        <dsp:cNvSpPr/>
      </dsp:nvSpPr>
      <dsp:spPr>
        <a:xfrm>
          <a:off x="1522019" y="1835373"/>
          <a:ext cx="7452948" cy="5142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/>
            <a:t>Promueve el acercamiento con la sociedad</a:t>
          </a:r>
          <a:r>
            <a:rPr lang="es-ES" sz="2000" kern="1200" dirty="0"/>
            <a:t>.</a:t>
          </a:r>
          <a:endParaRPr lang="es-MX" sz="2000" kern="1200" dirty="0"/>
        </a:p>
      </dsp:txBody>
      <dsp:txXfrm>
        <a:off x="1547125" y="1860479"/>
        <a:ext cx="7402736" cy="464083"/>
      </dsp:txXfrm>
    </dsp:sp>
    <dsp:sp modelId="{6243B7E6-2C3F-BD4D-946B-3B71601CFBD8}">
      <dsp:nvSpPr>
        <dsp:cNvPr id="0" name=""/>
        <dsp:cNvSpPr/>
      </dsp:nvSpPr>
      <dsp:spPr>
        <a:xfrm>
          <a:off x="1417516" y="2593227"/>
          <a:ext cx="7688076" cy="8286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/>
            <a:t>Es una actividad comprometida con los problemas sociales.</a:t>
          </a:r>
          <a:endParaRPr lang="es-MX" sz="2800" kern="1200" dirty="0"/>
        </a:p>
      </dsp:txBody>
      <dsp:txXfrm>
        <a:off x="1457968" y="2633679"/>
        <a:ext cx="7607172" cy="747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EA82F7-686F-479B-B4EF-D3E4B3C07F11}">
      <dsp:nvSpPr>
        <dsp:cNvPr id="0" name=""/>
        <dsp:cNvSpPr/>
      </dsp:nvSpPr>
      <dsp:spPr>
        <a:xfrm rot="5400000">
          <a:off x="-164978" y="168433"/>
          <a:ext cx="1099858" cy="76990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/>
            <a:t>1</a:t>
          </a:r>
        </a:p>
      </dsp:txBody>
      <dsp:txXfrm rot="-5400000">
        <a:off x="1" y="388406"/>
        <a:ext cx="769901" cy="329957"/>
      </dsp:txXfrm>
    </dsp:sp>
    <dsp:sp modelId="{3DEE6E3C-4B90-4CF5-A55F-C181CBC3E906}">
      <dsp:nvSpPr>
        <dsp:cNvPr id="0" name=""/>
        <dsp:cNvSpPr/>
      </dsp:nvSpPr>
      <dsp:spPr>
        <a:xfrm rot="5400000">
          <a:off x="5917372" y="-5144016"/>
          <a:ext cx="715284" cy="11010226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b="1" kern="1200" dirty="0"/>
            <a:t>Revisar que el Estudiante cumpla con los requisitos establecidos</a:t>
          </a:r>
        </a:p>
      </dsp:txBody>
      <dsp:txXfrm rot="-5400000">
        <a:off x="769902" y="38371"/>
        <a:ext cx="10975309" cy="645450"/>
      </dsp:txXfrm>
    </dsp:sp>
    <dsp:sp modelId="{B284CD68-C96E-4C3E-A704-B11E77F5C025}">
      <dsp:nvSpPr>
        <dsp:cNvPr id="0" name=""/>
        <dsp:cNvSpPr/>
      </dsp:nvSpPr>
      <dsp:spPr>
        <a:xfrm rot="5400000">
          <a:off x="-164978" y="1151357"/>
          <a:ext cx="1099858" cy="769901"/>
        </a:xfrm>
        <a:prstGeom prst="chevron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/>
            <a:t>2</a:t>
          </a:r>
        </a:p>
      </dsp:txBody>
      <dsp:txXfrm rot="-5400000">
        <a:off x="1" y="1371330"/>
        <a:ext cx="769901" cy="329957"/>
      </dsp:txXfrm>
    </dsp:sp>
    <dsp:sp modelId="{CC4EB9B1-020D-4057-BE21-21241F1BB63A}">
      <dsp:nvSpPr>
        <dsp:cNvPr id="0" name=""/>
        <dsp:cNvSpPr/>
      </dsp:nvSpPr>
      <dsp:spPr>
        <a:xfrm rot="5400000">
          <a:off x="5917560" y="-4161280"/>
          <a:ext cx="714908" cy="11010226"/>
        </a:xfrm>
        <a:prstGeom prst="round2SameRect">
          <a:avLst/>
        </a:prstGeom>
        <a:solidFill>
          <a:srgbClr val="D4B662">
            <a:alpha val="89804"/>
          </a:srgbClr>
        </a:solidFill>
        <a:ln w="1270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500" b="1" kern="1200" dirty="0"/>
            <a:t>Formato para Solicitud de Servicio Social (</a:t>
          </a:r>
          <a:r>
            <a:rPr lang="es-MX" sz="2500" b="1" kern="1200" dirty="0"/>
            <a:t>TecNM-VI-PO-002-01)</a:t>
          </a:r>
          <a:endParaRPr lang="es-ES" sz="2500" kern="1200" dirty="0"/>
        </a:p>
      </dsp:txBody>
      <dsp:txXfrm rot="-5400000">
        <a:off x="769902" y="1021277"/>
        <a:ext cx="10975327" cy="645110"/>
      </dsp:txXfrm>
    </dsp:sp>
    <dsp:sp modelId="{4F153CCD-7F06-4D63-A0A4-024431F03708}">
      <dsp:nvSpPr>
        <dsp:cNvPr id="0" name=""/>
        <dsp:cNvSpPr/>
      </dsp:nvSpPr>
      <dsp:spPr>
        <a:xfrm rot="5400000">
          <a:off x="-164978" y="2134281"/>
          <a:ext cx="1099858" cy="769901"/>
        </a:xfrm>
        <a:prstGeom prst="chevron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/>
            <a:t>3</a:t>
          </a:r>
        </a:p>
      </dsp:txBody>
      <dsp:txXfrm rot="-5400000">
        <a:off x="1" y="2354254"/>
        <a:ext cx="769901" cy="329957"/>
      </dsp:txXfrm>
    </dsp:sp>
    <dsp:sp modelId="{E4B084F8-BE1D-411F-98AB-AACFFAF835D0}">
      <dsp:nvSpPr>
        <dsp:cNvPr id="0" name=""/>
        <dsp:cNvSpPr/>
      </dsp:nvSpPr>
      <dsp:spPr>
        <a:xfrm rot="5400000">
          <a:off x="5917560" y="-3178356"/>
          <a:ext cx="714908" cy="11010226"/>
        </a:xfrm>
        <a:prstGeom prst="round2Same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500" b="1" kern="1200" dirty="0"/>
            <a:t>Carta Compromiso de Servicio Social (</a:t>
          </a:r>
          <a:r>
            <a:rPr lang="en-US" sz="2500" b="1" kern="1200" dirty="0"/>
            <a:t>TecNM-VI-PO-002-02)</a:t>
          </a:r>
          <a:endParaRPr lang="en-US" sz="2500" kern="1200" dirty="0"/>
        </a:p>
      </dsp:txBody>
      <dsp:txXfrm rot="-5400000">
        <a:off x="769902" y="2004201"/>
        <a:ext cx="10975327" cy="645110"/>
      </dsp:txXfrm>
    </dsp:sp>
    <dsp:sp modelId="{B1CE7444-80A1-43F0-8A69-C9F1D76076D6}">
      <dsp:nvSpPr>
        <dsp:cNvPr id="0" name=""/>
        <dsp:cNvSpPr/>
      </dsp:nvSpPr>
      <dsp:spPr>
        <a:xfrm rot="5400000">
          <a:off x="-164978" y="3117205"/>
          <a:ext cx="1099858" cy="769901"/>
        </a:xfrm>
        <a:prstGeom prst="chevron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/>
            <a:t>4</a:t>
          </a:r>
        </a:p>
      </dsp:txBody>
      <dsp:txXfrm rot="-5400000">
        <a:off x="1" y="3337178"/>
        <a:ext cx="769901" cy="329957"/>
      </dsp:txXfrm>
    </dsp:sp>
    <dsp:sp modelId="{BC522591-2A70-4840-A910-305BCDDA7BB3}">
      <dsp:nvSpPr>
        <dsp:cNvPr id="0" name=""/>
        <dsp:cNvSpPr/>
      </dsp:nvSpPr>
      <dsp:spPr>
        <a:xfrm rot="5400000">
          <a:off x="5856784" y="-2195432"/>
          <a:ext cx="714908" cy="11010226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b="1" kern="1200" dirty="0"/>
            <a:t>Tarjeta de Control de Servicio Social (</a:t>
          </a:r>
          <a:r>
            <a:rPr lang="es-MX" sz="2500" b="1" kern="1200" dirty="0"/>
            <a:t>TecNM-VI-PO-002-06)</a:t>
          </a:r>
          <a:endParaRPr lang="en-US" sz="2500" kern="1200" dirty="0"/>
        </a:p>
      </dsp:txBody>
      <dsp:txXfrm rot="-5400000">
        <a:off x="709126" y="2987125"/>
        <a:ext cx="10975327" cy="645110"/>
      </dsp:txXfrm>
    </dsp:sp>
    <dsp:sp modelId="{5B2BB2FD-A353-44A7-B9AF-3AA287D0DA7C}">
      <dsp:nvSpPr>
        <dsp:cNvPr id="0" name=""/>
        <dsp:cNvSpPr/>
      </dsp:nvSpPr>
      <dsp:spPr>
        <a:xfrm rot="5400000">
          <a:off x="-164978" y="4100129"/>
          <a:ext cx="1099858" cy="769901"/>
        </a:xfrm>
        <a:prstGeom prst="chevr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/>
            <a:t>5</a:t>
          </a:r>
        </a:p>
      </dsp:txBody>
      <dsp:txXfrm rot="-5400000">
        <a:off x="1" y="4320102"/>
        <a:ext cx="769901" cy="329957"/>
      </dsp:txXfrm>
    </dsp:sp>
    <dsp:sp modelId="{E1DAFD6E-956A-46A3-9C94-A5A5E2BEA64E}">
      <dsp:nvSpPr>
        <dsp:cNvPr id="0" name=""/>
        <dsp:cNvSpPr/>
      </dsp:nvSpPr>
      <dsp:spPr>
        <a:xfrm rot="5400000">
          <a:off x="5917560" y="-1212508"/>
          <a:ext cx="714908" cy="11010226"/>
        </a:xfrm>
        <a:prstGeom prst="round2SameRect">
          <a:avLst/>
        </a:prstGeom>
        <a:solidFill>
          <a:srgbClr val="F66400">
            <a:alpha val="90000"/>
          </a:srgb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b="1" kern="1200" dirty="0"/>
            <a:t>Carta de Asignación de Servicio Social (TecNM-VI-PO-002-07)</a:t>
          </a:r>
          <a:endParaRPr lang="en-US" sz="2500" kern="1200" dirty="0"/>
        </a:p>
      </dsp:txBody>
      <dsp:txXfrm rot="-5400000">
        <a:off x="769902" y="3970049"/>
        <a:ext cx="10975327" cy="645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33001-B1F9-4FB8-8EB5-32D4B49FC5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0FD4-11C9-4F38-98A3-85DA3BD2C0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87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33001-B1F9-4FB8-8EB5-32D4B49FC5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0FD4-11C9-4F38-98A3-85DA3BD2C0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60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33001-B1F9-4FB8-8EB5-32D4B49FC5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0FD4-11C9-4F38-98A3-85DA3BD2C0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75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33001-B1F9-4FB8-8EB5-32D4B49FC5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0FD4-11C9-4F38-98A3-85DA3BD2C0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82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33001-B1F9-4FB8-8EB5-32D4B49FC5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0FD4-11C9-4F38-98A3-85DA3BD2C0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70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33001-B1F9-4FB8-8EB5-32D4B49FC5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0FD4-11C9-4F38-98A3-85DA3BD2C0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8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33001-B1F9-4FB8-8EB5-32D4B49FC5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0FD4-11C9-4F38-98A3-85DA3BD2C0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39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33001-B1F9-4FB8-8EB5-32D4B49FC5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0FD4-11C9-4F38-98A3-85DA3BD2C0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75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33001-B1F9-4FB8-8EB5-32D4B49FC5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0FD4-11C9-4F38-98A3-85DA3BD2C0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4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33001-B1F9-4FB8-8EB5-32D4B49FC5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0FD4-11C9-4F38-98A3-85DA3BD2C0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13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33001-B1F9-4FB8-8EB5-32D4B49FC5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0FD4-11C9-4F38-98A3-85DA3BD2C0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7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33001-B1F9-4FB8-8EB5-32D4B49FC5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30FD4-11C9-4F38-98A3-85DA3BD2C0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61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://vmorelia.tecnm.mx/" TargetMode="Externa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hyperlink" Target="http://vmorelia.tecnm.mx/" TargetMode="Externa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hyperlink" Target="http://vmorelia.tecnm.mx/" TargetMode="Externa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http://vmorelia.tecnm.mx/" TargetMode="Externa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ublicdomainpictures.net/view-image.php?image=123970&amp;picture=check-mark-icon" TargetMode="Externa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fif"/><Relationship Id="rId13" Type="http://schemas.openxmlformats.org/officeDocument/2006/relationships/image" Target="../media/image15.png"/><Relationship Id="rId18" Type="http://schemas.openxmlformats.org/officeDocument/2006/relationships/image" Target="../media/image20.jpg"/><Relationship Id="rId3" Type="http://schemas.openxmlformats.org/officeDocument/2006/relationships/image" Target="../media/image2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1.jp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6160" name="Picture 16" descr="Imágenes de Ondas | Vectores, fotos de stock y PSD gratuitos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603" y="1711803"/>
            <a:ext cx="5695602" cy="4372921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glow rad="76200">
              <a:schemeClr val="accent1">
                <a:alpha val="1000"/>
              </a:schemeClr>
            </a:glow>
          </a:effectLst>
        </p:spPr>
      </p:pic>
      <p:sp>
        <p:nvSpPr>
          <p:cNvPr id="23" name="Rectángulo redondeado 22"/>
          <p:cNvSpPr/>
          <p:nvPr/>
        </p:nvSpPr>
        <p:spPr>
          <a:xfrm>
            <a:off x="3555274" y="1009920"/>
            <a:ext cx="5754981" cy="447497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ahnschrift SemiLight" panose="020B0502040204020203" pitchFamily="34" charset="0"/>
              </a:rPr>
              <a:t>Gestión Tecnológica y Vinculación</a:t>
            </a:r>
            <a:endParaRPr lang="en-US" sz="2800" b="1" dirty="0">
              <a:solidFill>
                <a:schemeClr val="accent5">
                  <a:lumMod val="20000"/>
                  <a:lumOff val="80000"/>
                </a:schemeClr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432765" y="2065748"/>
            <a:ext cx="570807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Plática Informativa </a:t>
            </a:r>
          </a:p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para la </a:t>
            </a:r>
          </a:p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o</a:t>
            </a:r>
            <a:r>
              <a:rPr lang="es-ES" sz="4000" dirty="0" smtClean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peración </a:t>
            </a:r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y cumplimiento del Servicio Social</a:t>
            </a:r>
          </a:p>
          <a:p>
            <a:pPr algn="ctr"/>
            <a:endParaRPr lang="es-ES" sz="4000" dirty="0" smtClean="0">
              <a:solidFill>
                <a:schemeClr val="accent1">
                  <a:lumMod val="50000"/>
                </a:schemeClr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a</a:t>
            </a:r>
            <a:r>
              <a:rPr lang="es-ES" sz="4000" dirty="0" smtClean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gosto-diciembre 2025 </a:t>
            </a:r>
            <a:endParaRPr lang="es-ES" sz="4000" dirty="0">
              <a:solidFill>
                <a:schemeClr val="accent1">
                  <a:lumMod val="50000"/>
                </a:schemeClr>
              </a:solidFill>
              <a:latin typeface="Baskerville Old Face" panose="02020602080505020303" pitchFamily="18" charset="0"/>
            </a:endParaRPr>
          </a:p>
          <a:p>
            <a:pPr algn="ctr"/>
            <a:endParaRPr lang="es-ES" sz="4000" dirty="0">
              <a:solidFill>
                <a:schemeClr val="accent1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302" y="1861021"/>
            <a:ext cx="5096699" cy="384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0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3"/>
            <a:ext cx="12192000" cy="6858000"/>
          </a:xfrm>
        </p:spPr>
      </p:pic>
      <p:pic>
        <p:nvPicPr>
          <p:cNvPr id="7" name="Picture 16" descr="Imágenes de Ondas | Vectores, fotos de stock y PSD gratuitos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900547"/>
            <a:ext cx="12192000" cy="5334196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glow rad="76200">
              <a:schemeClr val="accent1">
                <a:alpha val="1000"/>
              </a:schemeClr>
            </a:glow>
          </a:effectLst>
        </p:spPr>
      </p:pic>
      <p:sp>
        <p:nvSpPr>
          <p:cNvPr id="8" name="Rectángulo redondeado 7"/>
          <p:cNvSpPr/>
          <p:nvPr/>
        </p:nvSpPr>
        <p:spPr>
          <a:xfrm>
            <a:off x="89325" y="900546"/>
            <a:ext cx="10186459" cy="447497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ahnschrift SemiLight" panose="020B0502040204020203" pitchFamily="34" charset="0"/>
              </a:rPr>
              <a:t>Pasos previos al registro del Servicio Social</a:t>
            </a:r>
            <a:endParaRPr lang="en-US" sz="2800" b="1" dirty="0">
              <a:solidFill>
                <a:schemeClr val="accent5">
                  <a:lumMod val="20000"/>
                  <a:lumOff val="80000"/>
                </a:schemeClr>
              </a:solidFill>
              <a:latin typeface="Bahnschrift SemiLight" panose="020B0502040204020203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117935240"/>
              </p:ext>
            </p:extLst>
          </p:nvPr>
        </p:nvGraphicFramePr>
        <p:xfrm>
          <a:off x="133198" y="1466840"/>
          <a:ext cx="11780128" cy="5038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595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3"/>
            <a:ext cx="12192000" cy="6858000"/>
          </a:xfrm>
        </p:spPr>
      </p:pic>
      <p:pic>
        <p:nvPicPr>
          <p:cNvPr id="7" name="Picture 16" descr="Imágenes de Ondas | Vectores, fotos de stock y PSD gratuitos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1086"/>
            <a:ext cx="12192000" cy="5334196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glow rad="76200">
              <a:schemeClr val="accent1">
                <a:alpha val="1000"/>
              </a:schemeClr>
            </a:glow>
          </a:effectLst>
        </p:spPr>
      </p:pic>
      <p:sp>
        <p:nvSpPr>
          <p:cNvPr id="8" name="Rectángulo redondeado 7"/>
          <p:cNvSpPr/>
          <p:nvPr/>
        </p:nvSpPr>
        <p:spPr>
          <a:xfrm>
            <a:off x="133200" y="1043051"/>
            <a:ext cx="7965771" cy="447497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ahnschrift SemiLight" panose="020B0502040204020203" pitchFamily="34" charset="0"/>
              </a:rPr>
              <a:t>¿Dónde están los formatos de Servicio social?</a:t>
            </a:r>
            <a:endParaRPr lang="en-US" sz="2800" b="1" dirty="0">
              <a:solidFill>
                <a:schemeClr val="accent5">
                  <a:lumMod val="20000"/>
                  <a:lumOff val="80000"/>
                </a:schemeClr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33203" y="3269666"/>
            <a:ext cx="371677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hlinkClick r:id="rId5"/>
              </a:rPr>
              <a:t>http://vmorelia.tecnm.mx</a:t>
            </a:r>
            <a:r>
              <a:rPr lang="en-US" sz="2500" b="1" dirty="0"/>
              <a:t>  </a:t>
            </a:r>
          </a:p>
          <a:p>
            <a:pPr algn="ctr"/>
            <a:r>
              <a:rPr lang="en-US" sz="2500" b="1" dirty="0"/>
              <a:t>(SGC)</a:t>
            </a:r>
          </a:p>
          <a:p>
            <a:pPr algn="ctr"/>
            <a:endParaRPr lang="en-US" sz="25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8500" y="1608624"/>
            <a:ext cx="8125881" cy="4568578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5394961" y="3080154"/>
            <a:ext cx="2233749" cy="1625522"/>
          </a:xfrm>
          <a:prstGeom prst="roundRect">
            <a:avLst>
              <a:gd name="adj" fmla="val 18269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1" b="1" dirty="0"/>
              <a:t>SISTEMAS DE GESTIÓN</a:t>
            </a:r>
            <a:endParaRPr lang="en-US" sz="1801" b="1" dirty="0"/>
          </a:p>
        </p:txBody>
      </p:sp>
      <p:cxnSp>
        <p:nvCxnSpPr>
          <p:cNvPr id="9" name="Conector recto de flecha 8"/>
          <p:cNvCxnSpPr/>
          <p:nvPr/>
        </p:nvCxnSpPr>
        <p:spPr>
          <a:xfrm flipH="1">
            <a:off x="7628711" y="3892913"/>
            <a:ext cx="16546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57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3"/>
            <a:ext cx="12192000" cy="6858000"/>
          </a:xfrm>
        </p:spPr>
      </p:pic>
      <p:pic>
        <p:nvPicPr>
          <p:cNvPr id="7" name="Picture 16" descr="Imágenes de Ondas | Vectores, fotos de stock y PSD gratuitos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1086"/>
            <a:ext cx="12192000" cy="5334196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glow rad="76200">
              <a:schemeClr val="accent1">
                <a:alpha val="1000"/>
              </a:schemeClr>
            </a:glow>
          </a:effectLst>
        </p:spPr>
      </p:pic>
      <p:sp>
        <p:nvSpPr>
          <p:cNvPr id="3" name="CuadroTexto 2"/>
          <p:cNvSpPr txBox="1"/>
          <p:nvPr/>
        </p:nvSpPr>
        <p:spPr>
          <a:xfrm>
            <a:off x="237704" y="895771"/>
            <a:ext cx="53662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hlinkClick r:id="rId5"/>
              </a:rPr>
              <a:t>http://vmorelia.tecnm.mx</a:t>
            </a:r>
            <a:r>
              <a:rPr lang="en-US" sz="2000" b="1" dirty="0"/>
              <a:t> (SGC)</a:t>
            </a:r>
          </a:p>
          <a:p>
            <a:pPr algn="ctr"/>
            <a:endParaRPr lang="en-US" sz="25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1360" y="1326657"/>
            <a:ext cx="9723509" cy="546680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8309" y="1034558"/>
            <a:ext cx="3709792" cy="4845243"/>
          </a:xfrm>
          <a:prstGeom prst="rect">
            <a:avLst/>
          </a:prstGeom>
        </p:spPr>
      </p:pic>
      <p:sp>
        <p:nvSpPr>
          <p:cNvPr id="11" name="Elipse 10"/>
          <p:cNvSpPr/>
          <p:nvPr/>
        </p:nvSpPr>
        <p:spPr>
          <a:xfrm>
            <a:off x="6716428" y="5223124"/>
            <a:ext cx="1280160" cy="57627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Flecha derecha 1"/>
          <p:cNvSpPr/>
          <p:nvPr/>
        </p:nvSpPr>
        <p:spPr>
          <a:xfrm>
            <a:off x="5274296" y="5358319"/>
            <a:ext cx="1412908" cy="3058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1"/>
          </a:p>
        </p:txBody>
      </p:sp>
    </p:spTree>
    <p:extLst>
      <p:ext uri="{BB962C8B-B14F-4D97-AF65-F5344CB8AC3E}">
        <p14:creationId xmlns:p14="http://schemas.microsoft.com/office/powerpoint/2010/main" val="410282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3"/>
            <a:ext cx="12192000" cy="6858000"/>
          </a:xfrm>
        </p:spPr>
      </p:pic>
      <p:pic>
        <p:nvPicPr>
          <p:cNvPr id="7" name="Picture 16" descr="Imágenes de Ondas | Vectores, fotos de stock y PSD gratuitos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1086"/>
            <a:ext cx="12192000" cy="5334196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glow rad="76200">
              <a:schemeClr val="accent1">
                <a:alpha val="1000"/>
              </a:schemeClr>
            </a:glow>
          </a:effectLst>
        </p:spPr>
      </p:pic>
      <p:sp>
        <p:nvSpPr>
          <p:cNvPr id="3" name="CuadroTexto 2"/>
          <p:cNvSpPr txBox="1"/>
          <p:nvPr/>
        </p:nvSpPr>
        <p:spPr>
          <a:xfrm>
            <a:off x="237704" y="895771"/>
            <a:ext cx="53662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hlinkClick r:id="rId5"/>
              </a:rPr>
              <a:t>http://vmorelia.tecnm.mx</a:t>
            </a:r>
            <a:r>
              <a:rPr lang="en-US" sz="2000" b="1" dirty="0"/>
              <a:t> (SGC)</a:t>
            </a:r>
          </a:p>
          <a:p>
            <a:pPr algn="ctr"/>
            <a:endParaRPr lang="en-US" sz="25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0941" y="1628499"/>
            <a:ext cx="5191125" cy="1000124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365761" y="3429000"/>
            <a:ext cx="7080069" cy="4963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Flecha derecha 7"/>
          <p:cNvSpPr/>
          <p:nvPr/>
        </p:nvSpPr>
        <p:spPr>
          <a:xfrm rot="19398238">
            <a:off x="210563" y="3916118"/>
            <a:ext cx="979714" cy="23408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1"/>
          </a:p>
        </p:txBody>
      </p:sp>
    </p:spTree>
    <p:extLst>
      <p:ext uri="{BB962C8B-B14F-4D97-AF65-F5344CB8AC3E}">
        <p14:creationId xmlns:p14="http://schemas.microsoft.com/office/powerpoint/2010/main" val="45986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3"/>
            <a:ext cx="12192000" cy="6858000"/>
          </a:xfrm>
        </p:spPr>
      </p:pic>
      <p:pic>
        <p:nvPicPr>
          <p:cNvPr id="7" name="Picture 16" descr="Imágenes de Ondas | Vectores, fotos de stock y PSD gratuitos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1086"/>
            <a:ext cx="12192000" cy="5334196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glow rad="76200">
              <a:schemeClr val="accent1">
                <a:alpha val="1000"/>
              </a:schemeClr>
            </a:glow>
          </a:effectLst>
        </p:spPr>
      </p:pic>
      <p:sp>
        <p:nvSpPr>
          <p:cNvPr id="3" name="CuadroTexto 2"/>
          <p:cNvSpPr txBox="1"/>
          <p:nvPr/>
        </p:nvSpPr>
        <p:spPr>
          <a:xfrm>
            <a:off x="237704" y="895771"/>
            <a:ext cx="53662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hlinkClick r:id="rId5"/>
              </a:rPr>
              <a:t>http://vmorelia.tecnm.mx</a:t>
            </a:r>
            <a:r>
              <a:rPr lang="en-US" sz="2000" b="1" dirty="0"/>
              <a:t> (SGC)</a:t>
            </a:r>
          </a:p>
          <a:p>
            <a:pPr algn="ctr"/>
            <a:endParaRPr lang="en-US" sz="25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/>
          <a:srcRect l="7393" t="20490" r="8786" b="5456"/>
          <a:stretch/>
        </p:blipFill>
        <p:spPr>
          <a:xfrm>
            <a:off x="927464" y="1283928"/>
            <a:ext cx="11090366" cy="540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5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3"/>
            <a:ext cx="12192000" cy="6858000"/>
          </a:xfrm>
        </p:spPr>
      </p:pic>
      <p:pic>
        <p:nvPicPr>
          <p:cNvPr id="7" name="Picture 16" descr="Imágenes de Ondas | Vectores, fotos de stock y PSD gratuitos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1086"/>
            <a:ext cx="12192000" cy="5334196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glow rad="76200">
              <a:schemeClr val="accent1">
                <a:alpha val="1000"/>
              </a:schemeClr>
            </a:glow>
          </a:effec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401121"/>
              </p:ext>
            </p:extLst>
          </p:nvPr>
        </p:nvGraphicFramePr>
        <p:xfrm>
          <a:off x="133200" y="1626834"/>
          <a:ext cx="11740938" cy="5122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811">
                  <a:extLst>
                    <a:ext uri="{9D8B030D-6E8A-4147-A177-3AD203B41FA5}">
                      <a16:colId xmlns:a16="http://schemas.microsoft.com/office/drawing/2014/main" val="1446657785"/>
                    </a:ext>
                  </a:extLst>
                </a:gridCol>
                <a:gridCol w="8233127">
                  <a:extLst>
                    <a:ext uri="{9D8B030D-6E8A-4147-A177-3AD203B41FA5}">
                      <a16:colId xmlns:a16="http://schemas.microsoft.com/office/drawing/2014/main" val="2767189496"/>
                    </a:ext>
                  </a:extLst>
                </a:gridCol>
              </a:tblGrid>
              <a:tr h="317655">
                <a:tc>
                  <a:txBody>
                    <a:bodyPr/>
                    <a:lstStyle/>
                    <a:p>
                      <a:r>
                        <a:rPr lang="es-MX" dirty="0"/>
                        <a:t>Fecha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Actividad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88461"/>
                  </a:ext>
                </a:extLst>
              </a:tr>
              <a:tr h="127073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Recepción de documentos para abrir expediente: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MX" baseline="0" dirty="0"/>
                        <a:t>Formato para Solicitud de Servicio Social (TecNM-VI-PO-002-01)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MX" baseline="0" dirty="0"/>
                        <a:t>Carta Compromiso de Servicio Social (TecNM-VI-PO-002-02)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MX" baseline="0" dirty="0"/>
                        <a:t>Tarjeta de Control de Servicio Social (TecNM-VI-PO-002-06)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MX" baseline="0" dirty="0"/>
                        <a:t>Carta de Asignación de Servicio Social (TecNM-VI-PO-002-07)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494569"/>
                  </a:ext>
                </a:extLst>
              </a:tr>
              <a:tr h="317655">
                <a:tc>
                  <a:txBody>
                    <a:bodyPr/>
                    <a:lstStyle/>
                    <a:p>
                      <a:pPr marL="0" algn="l" defTabSz="914411" rtl="0" eaLnBrk="1" latinLnBrk="0" hangingPunct="1">
                        <a:spcAft>
                          <a:spcPts val="0"/>
                        </a:spcAft>
                      </a:pPr>
                      <a:endParaRPr lang="es-MX" sz="180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Inicio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213598"/>
                  </a:ext>
                </a:extLst>
              </a:tr>
              <a:tr h="1270732">
                <a:tc>
                  <a:txBody>
                    <a:bodyPr/>
                    <a:lstStyle/>
                    <a:p>
                      <a:pPr marL="0" algn="l" defTabSz="914411" rtl="0" eaLnBrk="1" latinLnBrk="0" hangingPunct="1">
                        <a:spcAft>
                          <a:spcPts val="0"/>
                        </a:spcAft>
                      </a:pPr>
                      <a:endParaRPr lang="es-MX" sz="180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1er. Reporte</a:t>
                      </a:r>
                    </a:p>
                    <a:p>
                      <a:r>
                        <a:rPr lang="es-MX" dirty="0"/>
                        <a:t>F-04 Reporte</a:t>
                      </a:r>
                      <a:r>
                        <a:rPr lang="es-MX" baseline="0" dirty="0"/>
                        <a:t> bimestral</a:t>
                      </a:r>
                    </a:p>
                    <a:p>
                      <a:r>
                        <a:rPr lang="es-MX" baseline="0" dirty="0"/>
                        <a:t>F-08 Evaluación cualitativa</a:t>
                      </a:r>
                    </a:p>
                    <a:p>
                      <a:r>
                        <a:rPr lang="es-MX" baseline="0" dirty="0"/>
                        <a:t>F-09 Autoevaluación</a:t>
                      </a:r>
                    </a:p>
                    <a:p>
                      <a:r>
                        <a:rPr lang="es-MX" baseline="0" dirty="0"/>
                        <a:t>F-10 Evaluación de actividades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697330"/>
                  </a:ext>
                </a:extLst>
              </a:tr>
              <a:tr h="317655">
                <a:tc>
                  <a:txBody>
                    <a:bodyPr/>
                    <a:lstStyle/>
                    <a:p>
                      <a:pPr marL="0" algn="l" defTabSz="914411" rtl="0" eaLnBrk="1" latinLnBrk="0" hangingPunct="1">
                        <a:spcAft>
                          <a:spcPts val="0"/>
                        </a:spcAft>
                      </a:pPr>
                      <a:endParaRPr lang="es-MX" sz="180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2do. Reporte (debe de contener los formatos</a:t>
                      </a:r>
                      <a:r>
                        <a:rPr lang="es-MX" baseline="0" dirty="0"/>
                        <a:t> 04, 08, 09 y 10)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720218"/>
                  </a:ext>
                </a:extLst>
              </a:tr>
              <a:tr h="317655">
                <a:tc>
                  <a:txBody>
                    <a:bodyPr/>
                    <a:lstStyle/>
                    <a:p>
                      <a:pPr marL="0" algn="l" defTabSz="914411" rtl="0" eaLnBrk="1" latinLnBrk="0" hangingPunct="1">
                        <a:spcAft>
                          <a:spcPts val="0"/>
                        </a:spcAft>
                      </a:pPr>
                      <a:endParaRPr lang="es-MX" sz="180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3er</a:t>
                      </a:r>
                      <a:r>
                        <a:rPr lang="es-MX" baseline="0" dirty="0"/>
                        <a:t>. Reporte </a:t>
                      </a:r>
                      <a:r>
                        <a:rPr lang="es-MX" dirty="0"/>
                        <a:t>(debe de contener los formatos</a:t>
                      </a:r>
                      <a:r>
                        <a:rPr lang="es-MX" baseline="0" dirty="0"/>
                        <a:t> 04, 08, 09, 10 e Informe de actividades)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178572"/>
                  </a:ext>
                </a:extLst>
              </a:tr>
              <a:tr h="317655">
                <a:tc>
                  <a:txBody>
                    <a:bodyPr/>
                    <a:lstStyle/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Carta</a:t>
                      </a:r>
                      <a:r>
                        <a:rPr lang="es-MX" baseline="0" dirty="0"/>
                        <a:t> de termino de SS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859961"/>
                  </a:ext>
                </a:extLst>
              </a:tr>
              <a:tr h="317655">
                <a:tc>
                  <a:txBody>
                    <a:bodyPr/>
                    <a:lstStyle/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Constancia de liberación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733121"/>
                  </a:ext>
                </a:extLst>
              </a:tr>
            </a:tbl>
          </a:graphicData>
        </a:graphic>
      </p:graphicFrame>
      <p:sp>
        <p:nvSpPr>
          <p:cNvPr id="9" name="Rectángulo redondeado 8"/>
          <p:cNvSpPr/>
          <p:nvPr/>
        </p:nvSpPr>
        <p:spPr>
          <a:xfrm>
            <a:off x="133200" y="1043051"/>
            <a:ext cx="9036926" cy="447497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ahnschrift SemiLight" panose="020B0502040204020203" pitchFamily="34" charset="0"/>
              </a:rPr>
              <a:t>Calendario de actividades </a:t>
            </a:r>
            <a:r>
              <a:rPr lang="es-ES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ahnschrift SemiLight" panose="020B0502040204020203" pitchFamily="34" charset="0"/>
              </a:rPr>
              <a:t>agosto-diciembre 2025</a:t>
            </a:r>
            <a:endParaRPr lang="en-US" sz="2800" b="1" dirty="0">
              <a:solidFill>
                <a:schemeClr val="accent5">
                  <a:lumMod val="20000"/>
                  <a:lumOff val="80000"/>
                </a:schemeClr>
              </a:solidFill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34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260" y="272560"/>
            <a:ext cx="6427177" cy="642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09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47" y="228600"/>
            <a:ext cx="6523892" cy="652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52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485" y="254977"/>
            <a:ext cx="6154615" cy="61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95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3"/>
            <a:ext cx="12192000" cy="6858000"/>
          </a:xfrm>
        </p:spPr>
      </p:pic>
      <p:pic>
        <p:nvPicPr>
          <p:cNvPr id="7" name="Picture 16" descr="Imágenes de Ondas | Vectores, fotos de stock y PSD gratuitos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900547"/>
            <a:ext cx="12192000" cy="5334196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glow rad="76200">
              <a:schemeClr val="accent1">
                <a:alpha val="1000"/>
              </a:schemeClr>
            </a:glow>
          </a:effectLst>
        </p:spPr>
      </p:pic>
      <p:sp>
        <p:nvSpPr>
          <p:cNvPr id="5" name="Rectángulo redondeado 4"/>
          <p:cNvSpPr/>
          <p:nvPr/>
        </p:nvSpPr>
        <p:spPr>
          <a:xfrm>
            <a:off x="3003550" y="1749778"/>
            <a:ext cx="6184900" cy="24987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5401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endParaRPr lang="es-ES" sz="5401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es-ES" sz="5401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man Old Style" panose="02050604050505020204" pitchFamily="18" charset="0"/>
              </a:rPr>
              <a:t>¡Gracias por su atención!</a:t>
            </a:r>
          </a:p>
          <a:p>
            <a:pPr algn="ctr"/>
            <a:endParaRPr lang="es-ES" sz="5401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es-E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man Old Style" panose="02050604050505020204" pitchFamily="18" charset="0"/>
              </a:rPr>
              <a:t>Lic. Roberto Ayala Jiménez</a:t>
            </a:r>
          </a:p>
          <a:p>
            <a:pPr algn="ctr"/>
            <a:r>
              <a:rPr lang="es-E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man Old Style" panose="02050604050505020204" pitchFamily="18" charset="0"/>
              </a:rPr>
              <a:t>Jefe de la Oficina de Servicio Social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5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3"/>
            <a:ext cx="12192000" cy="6858000"/>
          </a:xfrm>
        </p:spPr>
      </p:pic>
      <p:pic>
        <p:nvPicPr>
          <p:cNvPr id="7" name="Picture 16" descr="Imágenes de Ondas | Vectores, fotos de stock y PSD gratuitos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8307"/>
            <a:ext cx="12192000" cy="5334196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glow rad="76200">
              <a:schemeClr val="accent1">
                <a:alpha val="1000"/>
              </a:schemeClr>
            </a:glow>
          </a:effectLst>
        </p:spPr>
      </p:pic>
      <p:sp>
        <p:nvSpPr>
          <p:cNvPr id="8" name="Rectángulo redondeado 7"/>
          <p:cNvSpPr/>
          <p:nvPr/>
        </p:nvSpPr>
        <p:spPr>
          <a:xfrm>
            <a:off x="133200" y="1043051"/>
            <a:ext cx="7057308" cy="447497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ahnschrift SemiLight" panose="020B0502040204020203" pitchFamily="34" charset="0"/>
              </a:rPr>
              <a:t>¿Qué es el Servicio Social?</a:t>
            </a:r>
            <a:endParaRPr lang="en-US" sz="2800" b="1" dirty="0">
              <a:solidFill>
                <a:schemeClr val="accent5">
                  <a:lumMod val="20000"/>
                  <a:lumOff val="80000"/>
                </a:schemeClr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43347" y="1926586"/>
            <a:ext cx="705730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>
                <a:latin typeface="Baskerville Old Face" panose="02020602080505020303" pitchFamily="18" charset="0"/>
              </a:rPr>
              <a:t>Es un conjunto de actividades teórico-prácticas que se desarrollan en un ambiente de trabajo de carácter temporal y obligatorio, que contribuyen a la formación integral del estudiante en beneficio de la sociedad.</a:t>
            </a:r>
          </a:p>
          <a:p>
            <a:pPr algn="just"/>
            <a:endParaRPr lang="es-ES" sz="3200" dirty="0">
              <a:latin typeface="Baskerville Old Face" panose="02020602080505020303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4330" y="2166864"/>
            <a:ext cx="2550398" cy="255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3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3"/>
            <a:ext cx="12192000" cy="6858000"/>
          </a:xfrm>
        </p:spPr>
      </p:pic>
      <p:pic>
        <p:nvPicPr>
          <p:cNvPr id="7" name="Picture 16" descr="Imágenes de Ondas | Vectores, fotos de stock y PSD gratuitos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8307"/>
            <a:ext cx="12192000" cy="5334196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glow rad="76200">
              <a:schemeClr val="accent1">
                <a:alpha val="1000"/>
              </a:schemeClr>
            </a:glow>
          </a:effectLst>
        </p:spPr>
      </p:pic>
      <p:sp>
        <p:nvSpPr>
          <p:cNvPr id="8" name="Rectángulo redondeado 7"/>
          <p:cNvSpPr/>
          <p:nvPr/>
        </p:nvSpPr>
        <p:spPr>
          <a:xfrm>
            <a:off x="133200" y="1043051"/>
            <a:ext cx="7057308" cy="447497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ahnschrift SemiLight" panose="020B0502040204020203" pitchFamily="34" charset="0"/>
              </a:rPr>
              <a:t>¿Cuál es la finalidad del Servicio Social?</a:t>
            </a:r>
            <a:endParaRPr lang="en-US" sz="2800" b="1" dirty="0">
              <a:solidFill>
                <a:schemeClr val="accent5">
                  <a:lumMod val="20000"/>
                  <a:lumOff val="80000"/>
                </a:schemeClr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43346" y="1926586"/>
            <a:ext cx="113053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u="sng" dirty="0">
                <a:solidFill>
                  <a:srgbClr val="FF0000"/>
                </a:solidFill>
                <a:latin typeface="Baskerville Old Face" panose="02020602080505020303" pitchFamily="18" charset="0"/>
              </a:rPr>
              <a:t>Aplicar las competencias adquiridas</a:t>
            </a:r>
            <a:r>
              <a:rPr lang="es-ES" sz="3200" dirty="0">
                <a:latin typeface="Baskerville Old Face" panose="02020602080505020303" pitchFamily="18" charset="0"/>
              </a:rPr>
              <a:t>, en programas establecidos en las diferentes dependencias y que son destinados </a:t>
            </a:r>
            <a:r>
              <a:rPr lang="es-ES" sz="3200" b="1" u="sng" dirty="0">
                <a:solidFill>
                  <a:srgbClr val="00B050"/>
                </a:solidFill>
                <a:latin typeface="Baskerville Old Face" panose="02020602080505020303" pitchFamily="18" charset="0"/>
              </a:rPr>
              <a:t>para beneficiar a la Sociedad Mexicana.</a:t>
            </a:r>
          </a:p>
          <a:p>
            <a:pPr algn="just"/>
            <a:endParaRPr lang="es-ES" sz="3200" dirty="0">
              <a:latin typeface="Baskerville Old Face" panose="02020602080505020303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4634" y="4156388"/>
            <a:ext cx="522922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0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3"/>
            <a:ext cx="12192000" cy="6858000"/>
          </a:xfrm>
        </p:spPr>
      </p:pic>
      <p:pic>
        <p:nvPicPr>
          <p:cNvPr id="7" name="Picture 16" descr="Imágenes de Ondas | Vectores, fotos de stock y PSD gratuitos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8307"/>
            <a:ext cx="12192000" cy="5334196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glow rad="76200">
              <a:schemeClr val="accent1">
                <a:alpha val="1000"/>
              </a:schemeClr>
            </a:glow>
          </a:effectLst>
        </p:spPr>
      </p:pic>
      <p:sp>
        <p:nvSpPr>
          <p:cNvPr id="8" name="Rectángulo redondeado 7"/>
          <p:cNvSpPr/>
          <p:nvPr/>
        </p:nvSpPr>
        <p:spPr>
          <a:xfrm>
            <a:off x="133201" y="1058096"/>
            <a:ext cx="10617531" cy="680649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sz="2800" b="1" dirty="0">
              <a:solidFill>
                <a:schemeClr val="accent5">
                  <a:lumMod val="20000"/>
                  <a:lumOff val="80000"/>
                </a:schemeClr>
              </a:solidFill>
              <a:latin typeface="Bahnschrift SemiLight" panose="020B0502040204020203" pitchFamily="34" charset="0"/>
            </a:endParaRPr>
          </a:p>
          <a:p>
            <a:pPr algn="r"/>
            <a:r>
              <a:rPr lang="es-E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ahnschrift SemiLight" panose="020B0502040204020203" pitchFamily="34" charset="0"/>
              </a:rPr>
              <a:t>¡Beneficios del Estudiante al realizar el Servicio Social!</a:t>
            </a:r>
          </a:p>
          <a:p>
            <a:pPr algn="r"/>
            <a:endParaRPr lang="en-US" sz="2800" b="1" dirty="0">
              <a:solidFill>
                <a:schemeClr val="accent5">
                  <a:lumMod val="20000"/>
                  <a:lumOff val="80000"/>
                </a:schemeClr>
              </a:solidFill>
              <a:latin typeface="Bahnschrift SemiLight" panose="020B0502040204020203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3BC5A7B-70FC-754A-9D5D-2BA2E91929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745734"/>
              </p:ext>
            </p:extLst>
          </p:nvPr>
        </p:nvGraphicFramePr>
        <p:xfrm>
          <a:off x="443347" y="2255909"/>
          <a:ext cx="10418619" cy="3543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76045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Imágenes de Ondas | Vectores, fotos de stock y PSD gratuitos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78307"/>
            <a:ext cx="7800108" cy="5334196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glow rad="76200">
              <a:schemeClr val="accent1">
                <a:alpha val="1000"/>
              </a:schemeClr>
            </a:glow>
          </a:effectLst>
        </p:spPr>
      </p:pic>
      <p:sp>
        <p:nvSpPr>
          <p:cNvPr id="8" name="Rectángulo redondeado 7"/>
          <p:cNvSpPr/>
          <p:nvPr/>
        </p:nvSpPr>
        <p:spPr>
          <a:xfrm>
            <a:off x="133200" y="1043051"/>
            <a:ext cx="7057308" cy="447497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ahnschrift SemiLight" panose="020B0502040204020203" pitchFamily="34" charset="0"/>
              </a:rPr>
              <a:t>El Servicio Social</a:t>
            </a:r>
            <a:endParaRPr lang="en-US" sz="2800" b="1" dirty="0">
              <a:solidFill>
                <a:schemeClr val="accent5">
                  <a:lumMod val="20000"/>
                  <a:lumOff val="80000"/>
                </a:schemeClr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43347" y="1926587"/>
            <a:ext cx="57773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6" indent="-457206" algn="just">
              <a:buFont typeface="Arial" panose="020B0604020202020204" pitchFamily="34" charset="0"/>
              <a:buChar char="•"/>
            </a:pPr>
            <a:r>
              <a:rPr lang="es-ES" sz="3200" dirty="0" smtClean="0"/>
              <a:t>Es una </a:t>
            </a:r>
            <a:r>
              <a:rPr lang="es-ES" sz="3200" dirty="0"/>
              <a:t>materia y tiene calificación, que cuenta para tu promedio final, ya que aparece en tu </a:t>
            </a:r>
            <a:r>
              <a:rPr lang="es-ES" sz="3200" dirty="0" err="1" smtClean="0"/>
              <a:t>kardex</a:t>
            </a:r>
            <a:r>
              <a:rPr lang="es-ES" sz="3200" dirty="0" smtClean="0"/>
              <a:t> </a:t>
            </a:r>
            <a:r>
              <a:rPr lang="es-ES" sz="3200" dirty="0"/>
              <a:t>cuando está liberado. </a:t>
            </a:r>
          </a:p>
          <a:p>
            <a:pPr algn="just"/>
            <a:endParaRPr lang="es-ES" sz="3200" dirty="0"/>
          </a:p>
          <a:p>
            <a:pPr marL="457206" indent="-457206" algn="just">
              <a:buFont typeface="Arial" panose="020B0604020202020204" pitchFamily="34" charset="0"/>
              <a:buChar char="•"/>
            </a:pPr>
            <a:r>
              <a:rPr lang="es-ES" sz="3200" b="1" dirty="0">
                <a:solidFill>
                  <a:srgbClr val="FF0000"/>
                </a:solidFill>
              </a:rPr>
              <a:t>Es un requisito legal para la obtención del título profesional.</a:t>
            </a:r>
            <a:endParaRPr lang="es-ES" sz="3200" b="1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572B766-DC72-3E41-BDCD-7AB2293721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374927" y="1176227"/>
            <a:ext cx="3409950" cy="3898900"/>
          </a:xfrm>
        </p:spPr>
      </p:pic>
    </p:spTree>
    <p:extLst>
      <p:ext uri="{BB962C8B-B14F-4D97-AF65-F5344CB8AC3E}">
        <p14:creationId xmlns:p14="http://schemas.microsoft.com/office/powerpoint/2010/main" val="261281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3"/>
            <a:ext cx="12192000" cy="6858000"/>
          </a:xfrm>
        </p:spPr>
      </p:pic>
      <p:pic>
        <p:nvPicPr>
          <p:cNvPr id="7" name="Picture 16" descr="Imágenes de Ondas | Vectores, fotos de stock y PSD gratuitos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8307"/>
            <a:ext cx="12192000" cy="5334196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glow rad="76200">
              <a:schemeClr val="accent1">
                <a:alpha val="1000"/>
              </a:schemeClr>
            </a:glow>
          </a:effectLst>
        </p:spPr>
      </p:pic>
      <p:sp>
        <p:nvSpPr>
          <p:cNvPr id="8" name="Rectángulo redondeado 7"/>
          <p:cNvSpPr/>
          <p:nvPr/>
        </p:nvSpPr>
        <p:spPr>
          <a:xfrm>
            <a:off x="133200" y="1043051"/>
            <a:ext cx="7057308" cy="447497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ahnschrift SemiLight" panose="020B0502040204020203" pitchFamily="34" charset="0"/>
              </a:rPr>
              <a:t>¿Dónde puedo realizar el Servicio Social?</a:t>
            </a:r>
            <a:endParaRPr lang="en-US" sz="2800" b="1" dirty="0">
              <a:solidFill>
                <a:schemeClr val="accent5">
                  <a:lumMod val="20000"/>
                  <a:lumOff val="80000"/>
                </a:schemeClr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43346" y="1926586"/>
            <a:ext cx="780530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6" indent="-457206" algn="just">
              <a:buFont typeface="Arial" panose="020B0604020202020204" pitchFamily="34" charset="0"/>
              <a:buChar char="•"/>
            </a:pPr>
            <a:r>
              <a:rPr lang="es-ES" sz="3200" dirty="0"/>
              <a:t>Dependencias del Gobierno Federal, Estatal y Municipal.</a:t>
            </a:r>
          </a:p>
          <a:p>
            <a:pPr marL="457206" indent="-457206" algn="just">
              <a:buFont typeface="Arial" panose="020B0604020202020204" pitchFamily="34" charset="0"/>
              <a:buChar char="•"/>
            </a:pPr>
            <a:r>
              <a:rPr lang="es-ES" sz="3200" dirty="0"/>
              <a:t>Instituciones Educativas de nivel medio superior y superior, en los municipios del Estado </a:t>
            </a:r>
          </a:p>
          <a:p>
            <a:pPr marL="457206" indent="-457206" algn="just">
              <a:buFont typeface="Arial" panose="020B0604020202020204" pitchFamily="34" charset="0"/>
              <a:buChar char="•"/>
            </a:pPr>
            <a:endParaRPr lang="es-ES" sz="3200" dirty="0"/>
          </a:p>
          <a:p>
            <a:pPr algn="just"/>
            <a:r>
              <a:rPr lang="es-ES" sz="3200" b="1" dirty="0">
                <a:solidFill>
                  <a:srgbClr val="FF0000"/>
                </a:solidFill>
              </a:rPr>
              <a:t>    ( NO preescolar, primaria, secundaria)</a:t>
            </a:r>
          </a:p>
          <a:p>
            <a:pPr algn="just"/>
            <a:r>
              <a:rPr lang="es-ES" sz="3200" b="1" dirty="0">
                <a:solidFill>
                  <a:srgbClr val="FF0000"/>
                </a:solidFill>
              </a:rPr>
              <a:t> </a:t>
            </a:r>
            <a:endParaRPr lang="es-ES" sz="3200" b="1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67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27"/>
            <a:ext cx="12192000" cy="7007589"/>
          </a:xfrm>
        </p:spPr>
      </p:pic>
      <p:pic>
        <p:nvPicPr>
          <p:cNvPr id="7" name="Picture 16" descr="Imágenes de Ondas | Vectores, fotos de stock y PSD gratuitos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455" y="2441452"/>
            <a:ext cx="1914282" cy="2185362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glow rad="76200">
              <a:schemeClr val="accent1">
                <a:alpha val="1000"/>
              </a:schemeClr>
            </a:glow>
          </a:effectLst>
        </p:spPr>
      </p:pic>
      <p:sp>
        <p:nvSpPr>
          <p:cNvPr id="17" name="Rectángulo redondeado 16"/>
          <p:cNvSpPr/>
          <p:nvPr/>
        </p:nvSpPr>
        <p:spPr>
          <a:xfrm>
            <a:off x="621948" y="934689"/>
            <a:ext cx="10565279" cy="540480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ahnschrift SemiLight" panose="020B0502040204020203" pitchFamily="34" charset="0"/>
              </a:rPr>
              <a:t>Programas vigentes para realizar el Servicio Social </a:t>
            </a:r>
            <a:endParaRPr lang="en-US" sz="2800" b="1" dirty="0">
              <a:solidFill>
                <a:schemeClr val="accent5">
                  <a:lumMod val="20000"/>
                  <a:lumOff val="80000"/>
                </a:schemeClr>
              </a:solidFill>
              <a:latin typeface="Bahnschrift SemiLight" panose="020B0502040204020203" pitchFamily="34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9348" y="1791277"/>
            <a:ext cx="913323" cy="91332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504" y="1800258"/>
            <a:ext cx="1231799" cy="118475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370" y="4080366"/>
            <a:ext cx="1789308" cy="48683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472" y="1820515"/>
            <a:ext cx="1444865" cy="1444865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9"/>
          <a:srcRect l="16452" t="11640" r="16049" b="11081"/>
          <a:stretch/>
        </p:blipFill>
        <p:spPr>
          <a:xfrm>
            <a:off x="4335642" y="1854868"/>
            <a:ext cx="1467702" cy="1265765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10"/>
          <a:srcRect l="9680" t="6320" r="9680" b="19760"/>
          <a:stretch/>
        </p:blipFill>
        <p:spPr>
          <a:xfrm>
            <a:off x="10236985" y="3091234"/>
            <a:ext cx="1215116" cy="1113857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6095" y="4762979"/>
            <a:ext cx="1719986" cy="404921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08175" y="3387868"/>
            <a:ext cx="1141516" cy="1141516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13"/>
          <a:srcRect l="18509" t="11527" r="17073" b="11342"/>
          <a:stretch/>
        </p:blipFill>
        <p:spPr>
          <a:xfrm>
            <a:off x="820367" y="2985011"/>
            <a:ext cx="991443" cy="1027677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14"/>
          <a:srcRect t="21923" b="36493"/>
          <a:stretch/>
        </p:blipFill>
        <p:spPr>
          <a:xfrm>
            <a:off x="2352677" y="5032954"/>
            <a:ext cx="2026256" cy="842606"/>
          </a:xfrm>
          <a:prstGeom prst="rect">
            <a:avLst/>
          </a:prstGeom>
        </p:spPr>
      </p:pic>
      <p:pic>
        <p:nvPicPr>
          <p:cNvPr id="1026" name="Picture 2" descr="Comisión Forestal del Estad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363675"/>
            <a:ext cx="1924431" cy="62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25434" y="5032954"/>
            <a:ext cx="1614308" cy="46842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05001" y="3347911"/>
            <a:ext cx="1183648" cy="118364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928" y="3342920"/>
            <a:ext cx="1176303" cy="117630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245" y="4882710"/>
            <a:ext cx="2023898" cy="86992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910" y="4530179"/>
            <a:ext cx="1250524" cy="1074831"/>
          </a:xfrm>
          <a:prstGeom prst="rect">
            <a:avLst/>
          </a:prstGeom>
        </p:spPr>
      </p:pic>
      <p:sp>
        <p:nvSpPr>
          <p:cNvPr id="10" name="AutoShape 4" descr="Tarímbaro Michocán - Municipio de Tarímba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8" name="Picture 4" descr="Tarímbaro Michocán - Municipio de Tarímbaro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668" y="1570807"/>
            <a:ext cx="2560351" cy="155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" descr="Propuestas - Presupuesto Participativo - H. Ayuntamiento de Morelia"/>
          <p:cNvSpPr>
            <a:spLocks noChangeAspect="1" noChangeArrowheads="1"/>
          </p:cNvSpPr>
          <p:nvPr/>
        </p:nvSpPr>
        <p:spPr bwMode="auto">
          <a:xfrm>
            <a:off x="317148" y="-6648"/>
            <a:ext cx="304800" cy="31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" name="AutoShape 8" descr="Propuestas - Presupuesto Participativo - H. Ayuntamiento de Morelia"/>
          <p:cNvSpPr>
            <a:spLocks noChangeAspect="1" noChangeArrowheads="1"/>
          </p:cNvSpPr>
          <p:nvPr/>
        </p:nvSpPr>
        <p:spPr bwMode="auto">
          <a:xfrm>
            <a:off x="469548" y="145752"/>
            <a:ext cx="304800" cy="31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3" name="AutoShape 10" descr="Propuestas - Presupuesto Participativo - H. Ayuntamiento de Morelia"/>
          <p:cNvSpPr>
            <a:spLocks noChangeAspect="1" noChangeArrowheads="1"/>
          </p:cNvSpPr>
          <p:nvPr/>
        </p:nvSpPr>
        <p:spPr bwMode="auto">
          <a:xfrm>
            <a:off x="621948" y="298152"/>
            <a:ext cx="304800" cy="31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" name="AutoShape 16" descr="Propuestas - Presupuesto Participativo - H. Ayuntamiento de Morelia"/>
          <p:cNvSpPr>
            <a:spLocks noChangeAspect="1" noChangeArrowheads="1"/>
          </p:cNvSpPr>
          <p:nvPr/>
        </p:nvSpPr>
        <p:spPr bwMode="auto">
          <a:xfrm>
            <a:off x="298802" y="13627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461" y="3269083"/>
            <a:ext cx="343852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9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3"/>
            <a:ext cx="12192000" cy="6858000"/>
          </a:xfrm>
        </p:spPr>
      </p:pic>
      <p:pic>
        <p:nvPicPr>
          <p:cNvPr id="7" name="Picture 16" descr="Imágenes de Ondas | Vectores, fotos de stock y PSD gratuitos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8307"/>
            <a:ext cx="12192000" cy="5334196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glow rad="76200">
              <a:schemeClr val="accent1">
                <a:alpha val="1000"/>
              </a:schemeClr>
            </a:glow>
          </a:effectLst>
        </p:spPr>
      </p:pic>
      <p:sp>
        <p:nvSpPr>
          <p:cNvPr id="8" name="Rectángulo redondeado 7"/>
          <p:cNvSpPr/>
          <p:nvPr/>
        </p:nvSpPr>
        <p:spPr>
          <a:xfrm>
            <a:off x="133200" y="1043051"/>
            <a:ext cx="7057308" cy="447497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ahnschrift SemiLight" panose="020B0502040204020203" pitchFamily="34" charset="0"/>
              </a:rPr>
              <a:t>Requisitos para realizar el Servicio Social</a:t>
            </a:r>
            <a:endParaRPr lang="en-US" sz="2800" b="1" dirty="0">
              <a:solidFill>
                <a:schemeClr val="accent5">
                  <a:lumMod val="20000"/>
                  <a:lumOff val="80000"/>
                </a:schemeClr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43346" y="1926586"/>
            <a:ext cx="113053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6" indent="-457206" algn="just">
              <a:buFont typeface="Arial" panose="020B0604020202020204" pitchFamily="34" charset="0"/>
              <a:buChar char="•"/>
            </a:pPr>
            <a:r>
              <a:rPr lang="es-ES" sz="3200" dirty="0"/>
              <a:t>Tener como mínimo el </a:t>
            </a:r>
            <a:r>
              <a:rPr lang="es-ES" sz="3200" b="1" u="sng" dirty="0"/>
              <a:t>70% (169) de créditos académicos Aprobados.</a:t>
            </a:r>
          </a:p>
          <a:p>
            <a:pPr marL="457206" indent="-457206" algn="just">
              <a:buFont typeface="Arial" panose="020B0604020202020204" pitchFamily="34" charset="0"/>
              <a:buChar char="•"/>
            </a:pPr>
            <a:endParaRPr lang="es-ES" sz="3200" b="1" u="sng" dirty="0"/>
          </a:p>
          <a:p>
            <a:pPr marL="457206" indent="-457206" algn="just">
              <a:buFont typeface="Arial" panose="020B0604020202020204" pitchFamily="34" charset="0"/>
              <a:buChar char="•"/>
            </a:pPr>
            <a:r>
              <a:rPr lang="es-ES" sz="3200" dirty="0"/>
              <a:t>Asistir a la plática informativa de servicio social y registrar su asistencia al final.</a:t>
            </a:r>
          </a:p>
          <a:p>
            <a:pPr marL="457206" indent="-457206" algn="just">
              <a:buFont typeface="Arial" panose="020B0604020202020204" pitchFamily="34" charset="0"/>
              <a:buChar char="•"/>
            </a:pPr>
            <a:endParaRPr lang="es-ES" sz="3200" dirty="0"/>
          </a:p>
          <a:p>
            <a:pPr marL="457206" indent="-457206" algn="just">
              <a:buFont typeface="Arial" panose="020B0604020202020204" pitchFamily="34" charset="0"/>
              <a:buChar char="•"/>
            </a:pPr>
            <a:r>
              <a:rPr lang="es-ES" sz="3200" dirty="0"/>
              <a:t>Elección del programa</a:t>
            </a:r>
          </a:p>
          <a:p>
            <a:pPr algn="just"/>
            <a:r>
              <a:rPr lang="es-ES" sz="3200" dirty="0"/>
              <a:t> </a:t>
            </a:r>
            <a:endParaRPr lang="es-ES" sz="32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36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3"/>
            <a:ext cx="12192000" cy="6858000"/>
          </a:xfrm>
        </p:spPr>
      </p:pic>
      <p:pic>
        <p:nvPicPr>
          <p:cNvPr id="7" name="Picture 16" descr="Imágenes de Ondas | Vectores, fotos de stock y PSD gratuitos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900547"/>
            <a:ext cx="12192000" cy="5334196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glow rad="76200">
              <a:schemeClr val="accent1">
                <a:alpha val="1000"/>
              </a:schemeClr>
            </a:glow>
          </a:effectLst>
        </p:spPr>
      </p:pic>
      <p:sp>
        <p:nvSpPr>
          <p:cNvPr id="8" name="Rectángulo redondeado 7"/>
          <p:cNvSpPr/>
          <p:nvPr/>
        </p:nvSpPr>
        <p:spPr>
          <a:xfrm>
            <a:off x="133200" y="1043051"/>
            <a:ext cx="7057308" cy="447497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ahnschrift SemiLight" panose="020B0502040204020203" pitchFamily="34" charset="0"/>
              </a:rPr>
              <a:t>Valor y duración del Servicio Social</a:t>
            </a:r>
            <a:endParaRPr lang="en-US" sz="2800" b="1" dirty="0">
              <a:solidFill>
                <a:schemeClr val="accent5">
                  <a:lumMod val="20000"/>
                  <a:lumOff val="80000"/>
                </a:schemeClr>
              </a:solidFill>
              <a:latin typeface="Bahnschrift SemiLight" panose="020B0502040204020203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773291"/>
              </p:ext>
            </p:extLst>
          </p:nvPr>
        </p:nvGraphicFramePr>
        <p:xfrm>
          <a:off x="1345475" y="2285998"/>
          <a:ext cx="8209412" cy="338542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104706">
                  <a:extLst>
                    <a:ext uri="{9D8B030D-6E8A-4147-A177-3AD203B41FA5}">
                      <a16:colId xmlns:a16="http://schemas.microsoft.com/office/drawing/2014/main" val="3825526469"/>
                    </a:ext>
                  </a:extLst>
                </a:gridCol>
                <a:gridCol w="4104706">
                  <a:extLst>
                    <a:ext uri="{9D8B030D-6E8A-4147-A177-3AD203B41FA5}">
                      <a16:colId xmlns:a16="http://schemas.microsoft.com/office/drawing/2014/main" val="1625388156"/>
                    </a:ext>
                  </a:extLst>
                </a:gridCol>
              </a:tblGrid>
              <a:tr h="85005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2500" b="0" kern="1200" dirty="0">
                          <a:solidFill>
                            <a:schemeClr val="tx1"/>
                          </a:solidFill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Valor Curricular: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Baskerville Old Face" panose="02020602080505020303" pitchFamily="18" charset="0"/>
                        <a:ea typeface="+mn-ea"/>
                        <a:cs typeface="+mn-cs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500" b="0" dirty="0">
                          <a:latin typeface="Baskerville Old Face" panose="02020602080505020303" pitchFamily="18" charset="0"/>
                        </a:rPr>
                        <a:t>10 créditos (donde 1 crédito son 50 horas) = 500</a:t>
                      </a:r>
                      <a:r>
                        <a:rPr lang="es-ES" sz="2500" b="0" baseline="0" dirty="0">
                          <a:latin typeface="Baskerville Old Face" panose="02020602080505020303" pitchFamily="18" charset="0"/>
                        </a:rPr>
                        <a:t> horas</a:t>
                      </a:r>
                      <a:endParaRPr lang="en-US" sz="2500" b="0" dirty="0">
                        <a:latin typeface="Baskerville Old Face" panose="02020602080505020303" pitchFamily="18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083624936"/>
                  </a:ext>
                </a:extLst>
              </a:tr>
              <a:tr h="843995">
                <a:tc>
                  <a:txBody>
                    <a:bodyPr/>
                    <a:lstStyle/>
                    <a:p>
                      <a:pPr algn="ctr"/>
                      <a:r>
                        <a:rPr lang="es-ES" sz="2500" b="0" dirty="0">
                          <a:latin typeface="Baskerville Old Face" panose="02020602080505020303" pitchFamily="18" charset="0"/>
                        </a:rPr>
                        <a:t>Duración:</a:t>
                      </a:r>
                      <a:endParaRPr lang="en-US" sz="2500" b="0" dirty="0">
                        <a:latin typeface="Baskerville Old Face" panose="02020602080505020303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500" dirty="0">
                          <a:latin typeface="Baskerville Old Face" panose="02020602080505020303" pitchFamily="18" charset="0"/>
                        </a:rPr>
                        <a:t>500 horas (acumuladas)</a:t>
                      </a:r>
                      <a:endParaRPr lang="en-US" sz="2500" dirty="0">
                        <a:latin typeface="Baskerville Old Face" panose="02020602080505020303" pitchFamily="18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95378337"/>
                  </a:ext>
                </a:extLst>
              </a:tr>
              <a:tr h="843995">
                <a:tc>
                  <a:txBody>
                    <a:bodyPr/>
                    <a:lstStyle/>
                    <a:p>
                      <a:pPr algn="ctr"/>
                      <a:r>
                        <a:rPr lang="es-ES" sz="2500" b="0" dirty="0">
                          <a:latin typeface="Baskerville Old Face" panose="02020602080505020303" pitchFamily="18" charset="0"/>
                        </a:rPr>
                        <a:t>Periodo mínimo:</a:t>
                      </a:r>
                      <a:endParaRPr lang="en-US" sz="2500" b="0" dirty="0">
                        <a:latin typeface="Baskerville Old Face" panose="02020602080505020303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500" dirty="0">
                          <a:latin typeface="Baskerville Old Face" panose="02020602080505020303" pitchFamily="18" charset="0"/>
                        </a:rPr>
                        <a:t>No menor a 6 meses</a:t>
                      </a:r>
                      <a:endParaRPr lang="en-US" sz="2500" dirty="0">
                        <a:latin typeface="Baskerville Old Face" panose="02020602080505020303" pitchFamily="18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497487167"/>
                  </a:ext>
                </a:extLst>
              </a:tr>
              <a:tr h="843995">
                <a:tc>
                  <a:txBody>
                    <a:bodyPr/>
                    <a:lstStyle/>
                    <a:p>
                      <a:pPr algn="ctr"/>
                      <a:r>
                        <a:rPr lang="es-ES" sz="2500" b="0" dirty="0">
                          <a:latin typeface="Baskerville Old Face" panose="02020602080505020303" pitchFamily="18" charset="0"/>
                        </a:rPr>
                        <a:t>Periodo máximo:</a:t>
                      </a:r>
                      <a:endParaRPr lang="en-US" sz="2500" b="0" dirty="0">
                        <a:latin typeface="Baskerville Old Face" panose="02020602080505020303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500" dirty="0">
                          <a:latin typeface="Baskerville Old Face" panose="02020602080505020303" pitchFamily="18" charset="0"/>
                        </a:rPr>
                        <a:t>No</a:t>
                      </a:r>
                      <a:r>
                        <a:rPr lang="es-ES" sz="2500" baseline="0" dirty="0">
                          <a:latin typeface="Baskerville Old Face" panose="02020602080505020303" pitchFamily="18" charset="0"/>
                        </a:rPr>
                        <a:t> mayor a 1 año</a:t>
                      </a:r>
                      <a:endParaRPr lang="en-US" sz="2500" dirty="0">
                        <a:latin typeface="Baskerville Old Face" panose="02020602080505020303" pitchFamily="18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44664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80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5872</TotalTime>
  <Words>522</Words>
  <Application>Microsoft Office PowerPoint</Application>
  <PresentationFormat>Panorámica</PresentationFormat>
  <Paragraphs>85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</vt:lpstr>
      <vt:lpstr>Bahnschrift SemiLight</vt:lpstr>
      <vt:lpstr>Baskerville Old Face</vt:lpstr>
      <vt:lpstr>Bookman Old Style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SecreViculación</dc:creator>
  <cp:lastModifiedBy>Lenovo Thinkpad</cp:lastModifiedBy>
  <cp:revision>163</cp:revision>
  <cp:lastPrinted>2022-11-10T16:14:13Z</cp:lastPrinted>
  <dcterms:created xsi:type="dcterms:W3CDTF">2022-11-09T16:12:00Z</dcterms:created>
  <dcterms:modified xsi:type="dcterms:W3CDTF">2025-06-06T16:44:10Z</dcterms:modified>
</cp:coreProperties>
</file>