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954838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8D336-DF8F-42F1-897F-0EC124488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6C8018-E6A0-4E77-8604-0C0F32C47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E84CA9-D042-4159-B567-412055F4E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A20250-C2DB-4B6C-AAA4-B73AB2631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2DE794-84A6-4D32-B07A-879EE020D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053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BA1D81-674A-4AF1-8D24-8E907A4B5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49EAD9-0070-4EE2-BB5D-B5374D275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3AB293-5EC7-4146-9E84-BBED194DA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AFE356-9D29-46EB-B626-FC9008451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C91D7B-CC3F-4189-8DFA-9C6906FE2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334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749501-BE33-4E51-B625-4159687161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553E1D-C59B-4765-A4F9-0AB48AF38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BD4F5-C09B-40FA-978E-47315A803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B9BB47-4B5D-4DF9-ABBC-5E5DED4C5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C1B949-C0DD-4D95-B87C-0A2025B3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288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17BAD-CDAD-4330-B98A-929F13459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2E7536-A598-4303-883A-BFD11668D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292DA0-6095-4E73-A455-67D972191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12FCA0-6153-4067-8F01-93C9408D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090E95-541A-4F4E-9F39-024A62CBC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86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48B02-47FE-41A0-8D50-2E7935D84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A2125A-7762-4A04-93CE-41BA99330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4F7AE6-BF42-4CF8-8868-27262C92C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74F329-028A-4E43-AAEA-559D3ED7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F087B2-6114-43BE-8694-5B634F3F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60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28139-9CD5-42A5-88FD-7BD52A3D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5150B7-C4BF-423C-8410-7B4AC0D18B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A11540-ADC0-418E-B215-71011AF48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8BB954-5A2C-4217-8680-30A2D2881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5E108-53B8-47AB-A9B5-45CC2E99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9121C3-DBAB-474A-A059-44AE5EDA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46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A1D2D-8814-4995-8BB5-F0CC2C7B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B61550-E0BE-4EDB-AA27-E68541A2F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4BABEC-19F3-437F-B31E-F8B6AA3E4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2148370-4A99-465C-8A27-07B37EF39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68D65A-7F2F-4BEF-BB15-596D35711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15B494A-ED8A-49AE-9FE9-545403CF4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17C639-6406-4D28-99A0-209F0BB1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10189C-B4CC-4773-9DAC-BA14A557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17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D04A1-51AB-43F8-9CC6-7412874E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4FFC79-A20B-43FE-8DFB-D48FA1FB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2FEC8-C5CB-4BA2-8BF9-3CE11882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D22C13-0A37-48A0-930D-B7F31CEE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63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053087D-FFA8-425C-9CAD-7F59EA96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7990C30-3926-4C00-B712-E3645B59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E0DF1E-C5B8-4A5E-AC04-7B072C92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56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943237-BAAB-40BE-87CA-E002986AD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D70BC5-17E1-45E4-9C4D-A3567CE8B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9D1BA7-981E-45C6-8473-FAE5CA6F8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665301-6F54-471D-AA61-3DBA14D9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CC1F76-5F8A-47CB-B203-5A0BAB7F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BE47E4-4BB8-4330-BDD7-B68AD2185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214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08E98-7775-450B-9FF1-A4BD4E29E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EE2113-EBE3-4176-A25E-9508FD004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11F0E4-8197-4CB6-84CA-0A34D18D3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C36513-E494-418B-965B-24AFFA4DB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170079-E18A-4BCC-85B6-9887FE79B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6C6F17-CD4A-4D0C-BE51-8942FC80C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772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E91B5F-82DA-4EAB-A043-CB9973543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068C91-38F1-406A-8E83-5476E5AFE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AAA65A-C569-4A63-BAA6-CAE4F8BCC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BD487-8DD7-4AD0-AC8A-270D3534DDDC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695269-E91B-4C97-8201-E6FF80DAB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9317C6-8ACF-4AA8-BF27-84DF3EEFA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68938-65E1-46A0-B5E2-80B59CC50C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633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genierias@vmorelia.tecnm.m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09536E4-245F-47C2-A2B3-E43B1FF58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3600" dirty="0"/>
              <a:t>INSTITUTO TECNOLÓGICO DEL VALLE DE MORELIA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C8CEA39-F161-41DE-9422-6970A57C0879}"/>
              </a:ext>
            </a:extLst>
          </p:cNvPr>
          <p:cNvSpPr txBox="1"/>
          <p:nvPr/>
        </p:nvSpPr>
        <p:spPr>
          <a:xfrm>
            <a:off x="705970" y="1308881"/>
            <a:ext cx="107800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CONVOCA</a:t>
            </a:r>
          </a:p>
          <a:p>
            <a:pPr algn="ctr"/>
            <a:r>
              <a:rPr lang="es-MX" dirty="0"/>
              <a:t>A PROFESIONISTAS INTERESADOS, PARA LA CONTRATACIÓN COMO DOCENTE, DE SERVICIOS EXTERNO POR HONORARIOS PARA EL PERIODO AGOSTO-DICIEMBRE 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0F1DE0A-2FC7-4022-B1D6-625ABFFA3FA9}"/>
              </a:ext>
            </a:extLst>
          </p:cNvPr>
          <p:cNvSpPr txBox="1"/>
          <p:nvPr/>
        </p:nvSpPr>
        <p:spPr>
          <a:xfrm>
            <a:off x="7126941" y="2553762"/>
            <a:ext cx="43590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+mj-lt"/>
              </a:rPr>
              <a:t>REQUISITOS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Género indistinto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Experiencia en docencia a nivel licenciatura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Preferente grado de maestría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Facilidad de palabra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Buena redacción y ortografía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Estar al corriente con sus obligaciones fiscales ante el SAT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Disponibilidad de horario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+mj-lt"/>
              </a:rPr>
              <a:t>Manejo de la Plataforma MOODLE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235E907-774A-4CCC-A6AE-A6EAAF1E66FB}"/>
              </a:ext>
            </a:extLst>
          </p:cNvPr>
          <p:cNvSpPr txBox="1"/>
          <p:nvPr/>
        </p:nvSpPr>
        <p:spPr>
          <a:xfrm>
            <a:off x="544605" y="2438469"/>
            <a:ext cx="539003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ASIGNATURAS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Biología Celular, Botánica Sistemática y Genética General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Diseños Experimentales y Métodos Estadísticos.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Geomática, Manejo Integral de Cuencas Hidrográficas y Fundamentos de Investigación.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Uso Eficiente del Agua y </a:t>
            </a:r>
            <a:r>
              <a:rPr lang="es-MX" sz="1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Agroclimatología</a:t>
            </a: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Cultivos Energéticos y Agroecología.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Hidráulica y Sistemas de Producción Agrícola. </a:t>
            </a:r>
          </a:p>
          <a:p>
            <a:endParaRPr lang="es-MX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s-MX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s-MX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PERFILES REQUERIDOS</a:t>
            </a:r>
          </a:p>
          <a:p>
            <a:r>
              <a:rPr lang="es-MX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Ingeniero Agrónomo o carrera afín  en el área de concomimiento.</a:t>
            </a:r>
            <a:endParaRPr lang="es-MX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8E22BD-B370-4671-BEB7-61561766BF6C}"/>
              </a:ext>
            </a:extLst>
          </p:cNvPr>
          <p:cNvSpPr txBox="1"/>
          <p:nvPr/>
        </p:nvSpPr>
        <p:spPr>
          <a:xfrm>
            <a:off x="544605" y="5394069"/>
            <a:ext cx="1110279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+mj-lt"/>
                <a:cs typeface="Arial" panose="020B0604020202020204" pitchFamily="34" charset="0"/>
              </a:rPr>
              <a:t>Interesados mandar </a:t>
            </a:r>
            <a:r>
              <a:rPr lang="es-MX" sz="1400" dirty="0" err="1">
                <a:latin typeface="+mj-lt"/>
                <a:cs typeface="Arial" panose="020B0604020202020204" pitchFamily="34" charset="0"/>
              </a:rPr>
              <a:t>Curriculum</a:t>
            </a:r>
            <a:r>
              <a:rPr lang="es-MX" sz="1400" dirty="0">
                <a:latin typeface="+mj-lt"/>
                <a:cs typeface="Arial" panose="020B0604020202020204" pitchFamily="34" charset="0"/>
              </a:rPr>
              <a:t> con fotografía  con documentación de soporte, al correo </a:t>
            </a:r>
            <a:r>
              <a:rPr lang="es-MX" sz="1400" dirty="0">
                <a:latin typeface="+mj-lt"/>
                <a:cs typeface="Arial" panose="020B0604020202020204" pitchFamily="34" charset="0"/>
                <a:hlinkClick r:id="rId2"/>
              </a:rPr>
              <a:t>Ingenierias@vmorelia.tecnm.mx</a:t>
            </a:r>
            <a:r>
              <a:rPr lang="es-MX" sz="1400" dirty="0">
                <a:latin typeface="+mj-lt"/>
                <a:cs typeface="Arial" panose="020B0604020202020204" pitchFamily="34" charset="0"/>
              </a:rPr>
              <a:t>  y pasar a entrevista en el Departamento de Ingenierías de la Institución del 11 al 15 de agosto de 2025 en un horario de 9:00- 15:00 horas</a:t>
            </a:r>
            <a:r>
              <a:rPr lang="es-MX" sz="1600" dirty="0">
                <a:latin typeface="+mj-lt"/>
                <a:cs typeface="Arial" panose="020B0604020202020204" pitchFamily="34" charset="0"/>
              </a:rPr>
              <a:t>, previa cita. </a:t>
            </a:r>
          </a:p>
          <a:p>
            <a:endParaRPr lang="es-MX" sz="11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s-MX" sz="11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FF65993-3EB7-4421-9E61-011208D78E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66" y="231662"/>
            <a:ext cx="1049838" cy="107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60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175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INSTITUTO TECNOLÓGICO DEL VALLE DE MORELIA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TECNOLÓGICO DEL VALLE DE MORELIA</dc:title>
  <dc:creator>Erandeni Duran  Mendoza</dc:creator>
  <cp:lastModifiedBy>Centro de Cómputo Valle Morelia</cp:lastModifiedBy>
  <cp:revision>11</cp:revision>
  <cp:lastPrinted>2025-08-07T21:31:48Z</cp:lastPrinted>
  <dcterms:created xsi:type="dcterms:W3CDTF">2025-08-07T15:31:18Z</dcterms:created>
  <dcterms:modified xsi:type="dcterms:W3CDTF">2025-08-07T23:10:19Z</dcterms:modified>
</cp:coreProperties>
</file>